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33" r:id="rId3"/>
    <p:sldId id="339" r:id="rId4"/>
    <p:sldId id="332" r:id="rId5"/>
    <p:sldId id="324" r:id="rId6"/>
    <p:sldId id="337" r:id="rId7"/>
    <p:sldId id="350" r:id="rId8"/>
    <p:sldId id="325" r:id="rId9"/>
    <p:sldId id="352" r:id="rId10"/>
    <p:sldId id="355" r:id="rId11"/>
    <p:sldId id="345" r:id="rId12"/>
    <p:sldId id="353" r:id="rId13"/>
    <p:sldId id="354" r:id="rId14"/>
    <p:sldId id="351" r:id="rId15"/>
    <p:sldId id="306" r:id="rId16"/>
    <p:sldId id="323" r:id="rId17"/>
    <p:sldId id="304" r:id="rId18"/>
    <p:sldId id="318" r:id="rId19"/>
    <p:sldId id="319" r:id="rId20"/>
    <p:sldId id="346" r:id="rId21"/>
    <p:sldId id="347" r:id="rId22"/>
    <p:sldId id="330" r:id="rId23"/>
    <p:sldId id="348" r:id="rId24"/>
    <p:sldId id="349" r:id="rId25"/>
    <p:sldId id="340" r:id="rId26"/>
    <p:sldId id="336" r:id="rId27"/>
    <p:sldId id="341" r:id="rId28"/>
    <p:sldId id="327" r:id="rId29"/>
    <p:sldId id="305" r:id="rId30"/>
    <p:sldId id="272" r:id="rId3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2" autoAdjust="0"/>
    <p:restoredTop sz="94660"/>
  </p:normalViewPr>
  <p:slideViewPr>
    <p:cSldViewPr snapToGrid="0">
      <p:cViewPr varScale="1">
        <p:scale>
          <a:sx n="94" d="100"/>
          <a:sy n="94" d="100"/>
        </p:scale>
        <p:origin x="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DEBD4B-D480-4D04-ADCF-2F7F0B59D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A74DEF3-3D89-4C2E-8937-AA5061B89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A2551E6-96F9-4B06-B3A0-54C7172B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9847A4-8982-4CA6-8204-B82222DAE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638770-C9E8-4874-A50D-1F526183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675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A94567-0874-4E69-A3A2-84F09D89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05F6806-8305-490A-86AC-708365B1A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B70F4B-E881-4677-9760-4FF90D6D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BE50F4-2D53-471A-9491-A1059505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964D80-A5D7-4D48-BF80-987E555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2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194AC7-43DD-45E6-9FDD-DF3D7BB47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5C5A3E1-89C6-4809-94C7-036FC75F0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C90ADF-10D4-4772-BAC8-5E611845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5AF3B7E-FDAB-43F3-84FE-FB9DA92F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9753D9A-482B-48EB-B92F-B8828C5E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653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FD04DB-452A-4DB6-BB09-8935674B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2B3C85-E17A-4962-A9CF-C95685A2B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C400564-CDCB-46CE-B96B-618E34BC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FDCF519-E718-4B60-9589-28DDE896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E081400-5DD5-4CAD-9232-38F2BEC8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725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99C204-FB8F-44EC-909E-D39831C0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9C17EE7-458E-40D4-A0D8-885BBDCC7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F3F2F2-6A71-441A-81A5-569A09C5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55A262F-9E7A-48EE-99AB-CFF5C68F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EFDC432-4629-420B-B52A-D0325925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933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B4DACB-3D4A-47FA-90FE-372BA6559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2CFD67-A24D-4413-B259-3B4460546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A91C0A5-D7F0-4F4B-80A3-898EC23C8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0BFB483-2B0E-48DE-95C7-EE0C5216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4FBC204-C493-4356-91C3-F0B40759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EE85524-A35F-4C9D-BE30-E2EE6E25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574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B05738-D3B2-4F6D-A81F-B64074A0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ACB2CF-8611-4962-B2B8-2ACF7789D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4C5D552-E014-4543-892E-63B88EEF0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0E67386-ECED-4528-A7F0-06746545E8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85534FB-CCCA-479E-9078-7DC21B3774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DF66C75-91B3-418D-AC23-4382B3CAE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59F7059-693B-4F59-AF28-6DD36B15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1AA8943-3DB6-44B0-B3C8-D573928F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11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488698-C718-4FA6-8822-F61DF1ED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169D90F-8EC1-4EBF-94AD-0FF9B957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5A62F9F-72B5-43EF-B86E-74983B21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3838927-C83E-4F1D-891D-E24343A8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32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4E93C30-062A-4F9B-A3C2-3DF7DB5B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4F0CC42-2FF1-4613-86F7-B065DF7EF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84DBF13-6232-475F-947B-74F44A54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154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4F0A78-156D-41BA-9803-DAF13EA2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A58C4B-64A7-4525-83CD-4D65A882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F199B22-A80F-4208-8B82-96644A333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F008210-AD90-4235-9FEB-15FF9ABA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84A1A84-5B8D-4DD0-9338-80BBFA6A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F171B16-9A1F-4581-B82B-DFB01736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949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EE8194-9CB2-420B-A6B2-9F828C4AA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B9D2243-3681-4599-96A8-81B256F3D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F452D5-4388-49BB-8775-F56AFD330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50D9B10-7D4F-4955-AD2E-8FD3B0E8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892727C-3A4D-493A-985C-53B6BBC6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C3D8817-8FE3-4C0A-AC70-2F843E62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337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C73066C-2DC8-4E56-9628-D713F50D8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1BE550-5B00-419B-8A99-DE8B346E2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1568C6D-23AF-40A9-8385-EE078122B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F8BEC-EB11-4080-9A1A-DCE51DDA41D0}" type="datetimeFigureOut">
              <a:rPr lang="ko-KR" altLang="en-US" smtClean="0"/>
              <a:t>2025. 11. 18.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B0BF96B-74C2-4022-A6F2-55D424090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186D7A-C254-4425-8B60-A98A1B365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C69FD-8F48-4541-8F6B-5E52F05267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445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CD70829D-6B0B-42E6-4CF6-EB036F67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0D40C885-6FBD-14BE-56C1-52F80C2CF8EA}"/>
              </a:ext>
            </a:extLst>
          </p:cNvPr>
          <p:cNvSpPr/>
          <p:nvPr/>
        </p:nvSpPr>
        <p:spPr>
          <a:xfrm>
            <a:off x="0" y="0"/>
            <a:ext cx="8715983" cy="6858000"/>
          </a:xfrm>
          <a:prstGeom prst="rect">
            <a:avLst/>
          </a:prstGeom>
          <a:solidFill>
            <a:srgbClr val="00409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 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0CE7BE-64AF-310C-1E77-70DE7E27BA14}"/>
              </a:ext>
            </a:extLst>
          </p:cNvPr>
          <p:cNvSpPr txBox="1"/>
          <p:nvPr/>
        </p:nvSpPr>
        <p:spPr>
          <a:xfrm>
            <a:off x="469484" y="1120676"/>
            <a:ext cx="7777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SUIT ExtraBold" pitchFamily="50" charset="-127"/>
                <a:ea typeface="SUIT ExtraBold" pitchFamily="50" charset="-127"/>
                <a:cs typeface="Pretendard ExtraBold" panose="02000903000000020004" pitchFamily="50" charset="-127"/>
              </a:rPr>
              <a:t>Heavy-Ion Collisions at Intermediate Energies</a:t>
            </a:r>
            <a:endParaRPr lang="ko-KR" altLang="en-US" sz="4800" dirty="0">
              <a:solidFill>
                <a:schemeClr val="bg1"/>
              </a:solidFill>
              <a:latin typeface="SUIT ExtraBold" pitchFamily="50" charset="-127"/>
              <a:ea typeface="SUIT ExtraBold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5F751-B1D3-B60D-3B41-898D25E9C8BF}"/>
              </a:ext>
            </a:extLst>
          </p:cNvPr>
          <p:cNvSpPr txBox="1"/>
          <p:nvPr/>
        </p:nvSpPr>
        <p:spPr>
          <a:xfrm>
            <a:off x="469484" y="3812794"/>
            <a:ext cx="930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n-ea"/>
                <a:cs typeface="Pretendard Medium" panose="02000603000000020004" pitchFamily="50" charset="-127"/>
              </a:rPr>
              <a:t>2025.11.20  KSHEP</a:t>
            </a:r>
            <a:endParaRPr lang="ko-KR" altLang="en-US" sz="1600" dirty="0">
              <a:solidFill>
                <a:schemeClr val="bg1"/>
              </a:solidFill>
              <a:latin typeface="+mn-ea"/>
              <a:cs typeface="Pretendard Medium" panose="02000603000000020004" pitchFamily="50" charset="-127"/>
            </a:endParaRPr>
          </a:p>
        </p:txBody>
      </p:sp>
      <p:pic>
        <p:nvPicPr>
          <p:cNvPr id="9" name="그림 8" descr="텍스트, 폰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2DA0B504-ACA1-198C-6EE2-F6B2E5FE6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5" y="5928557"/>
            <a:ext cx="2340232" cy="468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87B592-58AD-48B7-B690-25FA4872273D}"/>
              </a:ext>
            </a:extLst>
          </p:cNvPr>
          <p:cNvSpPr txBox="1"/>
          <p:nvPr/>
        </p:nvSpPr>
        <p:spPr>
          <a:xfrm>
            <a:off x="469484" y="4204844"/>
            <a:ext cx="93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err="1">
                <a:solidFill>
                  <a:schemeClr val="bg1"/>
                </a:solidFill>
                <a:latin typeface="+mn-ea"/>
                <a:cs typeface="Pretendard Medium" panose="02000603000000020004" pitchFamily="50" charset="-127"/>
              </a:rPr>
              <a:t>Kyungil</a:t>
            </a:r>
            <a:r>
              <a:rPr lang="ko-KR" altLang="en-US" sz="2000" dirty="0">
                <a:solidFill>
                  <a:schemeClr val="bg1"/>
                </a:solidFill>
                <a:latin typeface="+mn-ea"/>
                <a:cs typeface="Pretendard Medium" panose="02000603000000020004" pitchFamily="50" charset="-127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+mn-ea"/>
                <a:cs typeface="Pretendard Medium" panose="02000603000000020004" pitchFamily="50" charset="-127"/>
              </a:rPr>
              <a:t>Kim</a:t>
            </a:r>
            <a:r>
              <a:rPr lang="ko-KR" altLang="en-US" sz="2000" dirty="0">
                <a:solidFill>
                  <a:schemeClr val="bg1"/>
                </a:solidFill>
                <a:latin typeface="+mn-ea"/>
                <a:cs typeface="Pretendard Medium" panose="02000603000000020004" pitchFamily="50" charset="-127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+mn-ea"/>
                <a:cs typeface="Pretendard Medium" panose="02000603000000020004" pitchFamily="50" charset="-127"/>
              </a:rPr>
              <a:t>(IRIS,</a:t>
            </a:r>
            <a:r>
              <a:rPr lang="ko-KR" altLang="en-US" sz="2000" dirty="0">
                <a:solidFill>
                  <a:schemeClr val="bg1"/>
                </a:solidFill>
                <a:latin typeface="+mn-ea"/>
                <a:cs typeface="Pretendard Medium" panose="02000603000000020004" pitchFamily="50" charset="-127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+mn-ea"/>
                <a:cs typeface="Pretendard Medium" panose="02000603000000020004" pitchFamily="50" charset="-127"/>
              </a:rPr>
              <a:t>IBS)</a:t>
            </a:r>
            <a:endParaRPr lang="ko-KR" altLang="en-US" sz="2000" dirty="0">
              <a:solidFill>
                <a:schemeClr val="bg1"/>
              </a:solidFill>
              <a:latin typeface="+mn-ea"/>
              <a:cs typeface="Pretendard Medium" panose="02000603000000020004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448EF6F-77E0-4547-AD20-036F9C232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12" y="5957474"/>
            <a:ext cx="1718865" cy="411033"/>
          </a:xfrm>
          <a:prstGeom prst="rect">
            <a:avLst/>
          </a:prstGeom>
        </p:spPr>
      </p:pic>
      <p:pic>
        <p:nvPicPr>
          <p:cNvPr id="4" name="그림 3" descr="텍스트, 폰트, 일렉트릭 블루, 로고이(가) 표시된 사진&#10;&#10;자동 생성된 설명">
            <a:extLst>
              <a:ext uri="{FF2B5EF4-FFF2-40B4-BE49-F238E27FC236}">
                <a16:creationId xmlns:a16="http://schemas.microsoft.com/office/drawing/2014/main" id="{3A40A945-5A33-F09F-4250-CEAA31BF6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48" y="5957474"/>
            <a:ext cx="1730231" cy="3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28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7B0D7-EDB3-5569-C945-FC8F1CF93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B3089A8-5361-EC62-4AF5-62D3AFD67B9A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0B0FD9-0BD6-1865-F135-803D66FD3852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 with QMC model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D0CBC-8C4A-F3F2-781F-82CFCE03667A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03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AC9DBC6B-6095-D201-94BC-039C64F8A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33C86001-DB2A-6653-5747-4B358FBCB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CF2699-5ED1-7585-E368-F0233EE9978A}"/>
              </a:ext>
            </a:extLst>
          </p:cNvPr>
          <p:cNvSpPr txBox="1"/>
          <p:nvPr/>
        </p:nvSpPr>
        <p:spPr>
          <a:xfrm>
            <a:off x="0" y="1169733"/>
            <a:ext cx="628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sz="2000" b="1" dirty="0">
                <a:solidFill>
                  <a:srgbClr val="0070C0"/>
                </a:solidFill>
              </a:rPr>
              <a:t>Directed flow (v1) comparison with experiment</a:t>
            </a:r>
            <a:endParaRPr kumimoji="1" lang="ko-Kore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DA7DC97-3190-9BE0-DDB2-FF32177D4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6" y="1569843"/>
            <a:ext cx="4994164" cy="383369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7111622-A197-C3DA-6930-C6C2B96F5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27" y="1502516"/>
            <a:ext cx="4755960" cy="3968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D0E601-27EB-56F8-AAB0-D61CED7703A4}"/>
              </a:ext>
            </a:extLst>
          </p:cNvPr>
          <p:cNvSpPr txBox="1"/>
          <p:nvPr/>
        </p:nvSpPr>
        <p:spPr>
          <a:xfrm>
            <a:off x="2079813" y="5403537"/>
            <a:ext cx="190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&lt;Directed flow&gt;</a:t>
            </a:r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D30788-CF04-02B8-E639-DDC236B0CD3A}"/>
              </a:ext>
            </a:extLst>
          </p:cNvPr>
          <p:cNvSpPr txBox="1"/>
          <p:nvPr/>
        </p:nvSpPr>
        <p:spPr>
          <a:xfrm>
            <a:off x="7073977" y="5286199"/>
            <a:ext cx="2104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&lt;Transverse flow&gt;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859787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 with QMC model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03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054E12-DE59-1B78-0A7A-43857F85CF51}"/>
              </a:ext>
            </a:extLst>
          </p:cNvPr>
          <p:cNvSpPr txBox="1"/>
          <p:nvPr/>
        </p:nvSpPr>
        <p:spPr>
          <a:xfrm>
            <a:off x="0" y="1141786"/>
            <a:ext cx="5527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sz="2400" b="1" dirty="0">
                <a:solidFill>
                  <a:schemeClr val="accent1"/>
                </a:solidFill>
              </a:rPr>
              <a:t>Delta baryon and pion production</a:t>
            </a:r>
            <a:endParaRPr kumimoji="1" lang="ko-Kore-KR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그림 5" descr="도표, 라인, 그래프이(가) 표시된 사진&#10;&#10;자동 생성된 설명">
            <a:extLst>
              <a:ext uri="{FF2B5EF4-FFF2-40B4-BE49-F238E27FC236}">
                <a16:creationId xmlns:a16="http://schemas.microsoft.com/office/drawing/2014/main" id="{EC8135D2-1531-8BCD-3560-413281CF0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5" y="1561455"/>
            <a:ext cx="7772400" cy="291861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BEB6049-C4B4-9BF1-161C-F4557EAC7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32" y="4394771"/>
            <a:ext cx="6562868" cy="2463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5B1DAB-2CC1-7D4C-75D3-A51BDFE595E7}"/>
              </a:ext>
            </a:extLst>
          </p:cNvPr>
          <p:cNvSpPr txBox="1"/>
          <p:nvPr/>
        </p:nvSpPr>
        <p:spPr>
          <a:xfrm>
            <a:off x="1656342" y="4493910"/>
            <a:ext cx="378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sz="2400" b="1" dirty="0">
                <a:solidFill>
                  <a:schemeClr val="accent1"/>
                </a:solidFill>
              </a:rPr>
              <a:t>Pion production ratios</a:t>
            </a:r>
            <a:endParaRPr kumimoji="1" lang="ko-Kore-KR" alt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8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2065-7EF3-E3B2-E28E-A4CC8410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A48191B-3B9B-1B19-6293-3B721436A92F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0124A5-55FB-8A2F-71ED-EFCF73E2F87C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 with PDM model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CBCFF-0F44-5123-9C92-E54D95EF4707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03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0013F62A-5EBE-8184-E5F2-D813BEE1C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57D74BB8-678E-D127-C885-CF05ECAE2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B12E5C-5761-275E-FAE8-50EE124A8138}"/>
              </a:ext>
            </a:extLst>
          </p:cNvPr>
          <p:cNvSpPr txBox="1"/>
          <p:nvPr/>
        </p:nvSpPr>
        <p:spPr>
          <a:xfrm>
            <a:off x="122829" y="1141788"/>
            <a:ext cx="636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sz="2400" b="1" dirty="0">
                <a:solidFill>
                  <a:srgbClr val="0070C0"/>
                </a:solidFill>
              </a:rPr>
              <a:t>Density evolution in the collision center</a:t>
            </a:r>
            <a:endParaRPr kumimoji="1" lang="ko-Kore-KR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8F41301-5047-7EBC-08C5-D98F1C0E9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" y="1605581"/>
            <a:ext cx="5301773" cy="4108535"/>
          </a:xfrm>
          <a:prstGeom prst="rect">
            <a:avLst/>
          </a:prstGeom>
        </p:spPr>
      </p:pic>
      <p:pic>
        <p:nvPicPr>
          <p:cNvPr id="11" name="그림 10" descr="폰트, 친필, 텍스트, 화이트이(가) 표시된 사진&#10;&#10;자동 생성된 설명">
            <a:extLst>
              <a:ext uri="{FF2B5EF4-FFF2-40B4-BE49-F238E27FC236}">
                <a16:creationId xmlns:a16="http://schemas.microsoft.com/office/drawing/2014/main" id="{DF2D90D0-1F0A-B5EF-BEB4-5FB2564E2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3189920"/>
            <a:ext cx="6182994" cy="840717"/>
          </a:xfrm>
          <a:prstGeom prst="rect">
            <a:avLst/>
          </a:prstGeom>
        </p:spPr>
      </p:pic>
      <p:pic>
        <p:nvPicPr>
          <p:cNvPr id="13" name="그림 12" descr="텍스트, 폰트, 친필, 화이트이(가) 표시된 사진&#10;&#10;자동 생성된 설명">
            <a:extLst>
              <a:ext uri="{FF2B5EF4-FFF2-40B4-BE49-F238E27FC236}">
                <a16:creationId xmlns:a16="http://schemas.microsoft.com/office/drawing/2014/main" id="{6BF9FDC3-8AD9-779C-9F50-0162E9D27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1736119"/>
            <a:ext cx="6619722" cy="1443483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739118DD-0B5A-9E4F-77D7-5CC7B5DAA15C}"/>
              </a:ext>
            </a:extLst>
          </p:cNvPr>
          <p:cNvSpPr/>
          <p:nvPr/>
        </p:nvSpPr>
        <p:spPr>
          <a:xfrm>
            <a:off x="11464119" y="2008217"/>
            <a:ext cx="409433" cy="341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4CFD2C7-520D-160E-A417-C6B1B3130E68}"/>
              </a:ext>
            </a:extLst>
          </p:cNvPr>
          <p:cNvSpPr/>
          <p:nvPr/>
        </p:nvSpPr>
        <p:spPr>
          <a:xfrm>
            <a:off x="11464119" y="2730016"/>
            <a:ext cx="409433" cy="341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BF61BED-0E80-9338-B153-DA597307D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02" y="4832595"/>
            <a:ext cx="6555725" cy="7627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675AE2-9605-CE23-7F8D-6D35F9399D79}"/>
              </a:ext>
            </a:extLst>
          </p:cNvPr>
          <p:cNvSpPr txBox="1"/>
          <p:nvPr/>
        </p:nvSpPr>
        <p:spPr>
          <a:xfrm>
            <a:off x="5424602" y="4318378"/>
            <a:ext cx="198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&lt;Effective mass&gt;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4026735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F594B-93B1-93FB-8D7A-1CC83C448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FF860F2-5CFB-1B0D-288B-7252F6302161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7B0BE-A84E-B660-B715-01B4189DDFA1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 with PDM model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30CFA6-1AE8-E916-67A2-C1BD998DBDB4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03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356C15CA-31F7-3D69-F78F-B7B948FE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6B6AD412-C206-3E5E-3C49-736115A4A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BFAD2F-0B3B-963F-7C61-CBEF1A20E5B7}"/>
              </a:ext>
            </a:extLst>
          </p:cNvPr>
          <p:cNvSpPr txBox="1"/>
          <p:nvPr/>
        </p:nvSpPr>
        <p:spPr>
          <a:xfrm>
            <a:off x="122829" y="1141788"/>
            <a:ext cx="5482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sz="2400" b="1" dirty="0">
                <a:solidFill>
                  <a:srgbClr val="0070C0"/>
                </a:solidFill>
              </a:rPr>
              <a:t>Effective masses with PDM model</a:t>
            </a:r>
            <a:endParaRPr kumimoji="1" lang="ko-Kore-KR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7672B4A-D2F9-3012-8443-754039775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" y="1787298"/>
            <a:ext cx="5565101" cy="3453442"/>
          </a:xfrm>
          <a:prstGeom prst="rect">
            <a:avLst/>
          </a:prstGeom>
        </p:spPr>
      </p:pic>
      <p:pic>
        <p:nvPicPr>
          <p:cNvPr id="11" name="그림 10" descr="텍스트, 라인, 그래프, 도표이(가) 표시된 사진&#10;&#10;자동 생성된 설명">
            <a:extLst>
              <a:ext uri="{FF2B5EF4-FFF2-40B4-BE49-F238E27FC236}">
                <a16:creationId xmlns:a16="http://schemas.microsoft.com/office/drawing/2014/main" id="{4EC80A9E-5E58-9B6E-6E44-D0A0690F7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87" y="1815210"/>
            <a:ext cx="5565101" cy="3425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B5CD2-8CA6-8BF5-87C1-80A4CC531978}"/>
              </a:ext>
            </a:extLst>
          </p:cNvPr>
          <p:cNvSpPr txBox="1"/>
          <p:nvPr/>
        </p:nvSpPr>
        <p:spPr>
          <a:xfrm>
            <a:off x="2197290" y="5246185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Sn108+Sn112</a:t>
            </a:r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B7A8F8-8147-BB1F-7E4B-23FBF3F455FE}"/>
              </a:ext>
            </a:extLst>
          </p:cNvPr>
          <p:cNvSpPr txBox="1"/>
          <p:nvPr/>
        </p:nvSpPr>
        <p:spPr>
          <a:xfrm>
            <a:off x="7958920" y="5246185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Sn132+Sn124</a:t>
            </a:r>
            <a:endParaRPr kumimoji="1" lang="ko-Kore-KR" altLang="en-US" dirty="0"/>
          </a:p>
        </p:txBody>
      </p:sp>
      <p:pic>
        <p:nvPicPr>
          <p:cNvPr id="15" name="그림 14" descr="폰트, 텍스트, 친필, 화이트이(가) 표시된 사진&#10;&#10;자동 생성된 설명">
            <a:extLst>
              <a:ext uri="{FF2B5EF4-FFF2-40B4-BE49-F238E27FC236}">
                <a16:creationId xmlns:a16="http://schemas.microsoft.com/office/drawing/2014/main" id="{FD979981-3AAE-0AD6-CDC3-50C1FAF56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20" y="980410"/>
            <a:ext cx="3251200" cy="8763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A74F627-1BB1-897B-CEDF-FDCA8AA3AE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45" y="5614819"/>
            <a:ext cx="5014332" cy="5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92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5F67E-E75D-E959-2409-5F513BDE7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E7FDC67-7571-C17D-8BE2-12EF5E771C97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FD68C9-98B1-F75C-97DB-630957CC2C5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 with PDM model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7279A-9DD5-99F6-CB2F-544453C86360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03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CDAE6BD-5127-B157-D741-77856CC3A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919CA500-4CA9-714E-14F2-1F44FC9E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4652E9-03A9-EB69-1F96-3E34546FD45D}"/>
              </a:ext>
            </a:extLst>
          </p:cNvPr>
          <p:cNvSpPr txBox="1"/>
          <p:nvPr/>
        </p:nvSpPr>
        <p:spPr>
          <a:xfrm>
            <a:off x="122829" y="1141788"/>
            <a:ext cx="11164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sz="2400" b="1" dirty="0">
                <a:solidFill>
                  <a:srgbClr val="0070C0"/>
                </a:solidFill>
              </a:rPr>
              <a:t>DJBUU with the extended Parity Doublet Model </a:t>
            </a:r>
            <a:r>
              <a:rPr kumimoji="1" lang="en-US" altLang="ko-Kore-KR" sz="2000" b="1" dirty="0">
                <a:solidFill>
                  <a:srgbClr val="FF0000"/>
                </a:solidFill>
              </a:rPr>
              <a:t>(J. Zhou et al. in preparation)</a:t>
            </a:r>
            <a:endParaRPr kumimoji="1" lang="ko-Kore-KR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그림 6" descr="텍스트, 도표, 라인, 그래프이(가) 표시된 사진&#10;&#10;자동 생성된 설명">
            <a:extLst>
              <a:ext uri="{FF2B5EF4-FFF2-40B4-BE49-F238E27FC236}">
                <a16:creationId xmlns:a16="http://schemas.microsoft.com/office/drawing/2014/main" id="{8E94DB3D-9532-629A-67F1-2E417BC79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61" y="1603453"/>
            <a:ext cx="6742793" cy="47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28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975493-325C-B395-0388-8A9AEF398447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Deformation of Nuclei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B81F-4923-809C-E7E0-CE8F125AC137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04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18BEEBE4-C094-38B5-625C-2BC3568E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84DA4EA-424E-194E-8908-3431C6ADE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2" y="2107061"/>
            <a:ext cx="4725322" cy="1356842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B9DAADDD-4E0F-6B4F-9A0F-2A485D20A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2" y="1169733"/>
            <a:ext cx="4317302" cy="87711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1FA2BE2-EAA8-0D47-AD35-127632E87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2" y="3524115"/>
            <a:ext cx="3416300" cy="2921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0088BA5-D266-4A5D-BABE-52221973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28" y="1079600"/>
            <a:ext cx="5982563" cy="317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table">
            <a:extLst>
              <a:ext uri="{FF2B5EF4-FFF2-40B4-BE49-F238E27FC236}">
                <a16:creationId xmlns:a16="http://schemas.microsoft.com/office/drawing/2014/main" id="{81BF6B4D-BE7B-4C27-8097-8AADBB3C1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0926" y="4594836"/>
            <a:ext cx="5472610" cy="111252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CD3E0375-7533-48BC-ADA0-C8B371EB2077}"/>
              </a:ext>
            </a:extLst>
          </p:cNvPr>
          <p:cNvSpPr txBox="1"/>
          <p:nvPr/>
        </p:nvSpPr>
        <p:spPr>
          <a:xfrm>
            <a:off x="6084685" y="4597098"/>
            <a:ext cx="74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Ex)</a:t>
            </a:r>
            <a:endParaRPr lang="ko-KR" altLang="en-US" dirty="0"/>
          </a:p>
        </p:txBody>
      </p:sp>
      <p:pic>
        <p:nvPicPr>
          <p:cNvPr id="11" name="그림 10" descr="텍스트, 스크린샷, 라인, 그래프이(가) 표시된 사진&#10;&#10;자동 생성된 설명">
            <a:extLst>
              <a:ext uri="{FF2B5EF4-FFF2-40B4-BE49-F238E27FC236}">
                <a16:creationId xmlns:a16="http://schemas.microsoft.com/office/drawing/2014/main" id="{40045C27-267E-2934-0685-E7C073C0B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567"/>
            <a:ext cx="5561075" cy="2443922"/>
          </a:xfrm>
          <a:prstGeom prst="rect">
            <a:avLst/>
          </a:prstGeom>
        </p:spPr>
      </p:pic>
      <p:pic>
        <p:nvPicPr>
          <p:cNvPr id="17" name="그림 16" descr="텍스트, 폰트, 도표, 친필이(가) 표시된 사진&#10;&#10;자동 생성된 설명">
            <a:extLst>
              <a:ext uri="{FF2B5EF4-FFF2-40B4-BE49-F238E27FC236}">
                <a16:creationId xmlns:a16="http://schemas.microsoft.com/office/drawing/2014/main" id="{C3001A52-FEC3-FC28-5FF7-5B00F34CB8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12" y="3622297"/>
            <a:ext cx="2572807" cy="9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7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51951-B776-9C0E-596F-112893FAA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E56DFC4-9495-B429-EFC4-87042AFAD823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09F3E8-C049-52A4-935B-361FED965D99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Shape Co-existence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4C798-9E93-0CFC-5F2F-28EEAE853FD2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04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14E1FF22-ABB0-4753-2F5D-2A3DABC8D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A9E68556-1430-5488-3F26-35459F5F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6" name="그림 5" descr="텍스트, 도표, 라인, 그래프이(가) 표시된 사진&#10;&#10;자동 생성된 설명">
            <a:extLst>
              <a:ext uri="{FF2B5EF4-FFF2-40B4-BE49-F238E27FC236}">
                <a16:creationId xmlns:a16="http://schemas.microsoft.com/office/drawing/2014/main" id="{921B0644-7F11-F653-34AF-580DE98AE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67" y="1008355"/>
            <a:ext cx="3824762" cy="5076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0AC49-C19B-EA5F-3E1B-8C19AD09B48F}"/>
              </a:ext>
            </a:extLst>
          </p:cNvPr>
          <p:cNvSpPr txBox="1"/>
          <p:nvPr/>
        </p:nvSpPr>
        <p:spPr>
          <a:xfrm>
            <a:off x="7650011" y="6135734"/>
            <a:ext cx="3498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</a:rPr>
              <a:t>ref.) </a:t>
            </a:r>
            <a:r>
              <a:rPr lang="en-US" altLang="ko-KR" sz="1600" b="1" dirty="0" err="1">
                <a:solidFill>
                  <a:srgbClr val="FF0000"/>
                </a:solidFill>
              </a:rPr>
              <a:t>Y.Choi</a:t>
            </a:r>
            <a:r>
              <a:rPr lang="en-US" altLang="ko-KR" sz="1600" b="1" dirty="0">
                <a:solidFill>
                  <a:srgbClr val="FF0000"/>
                </a:solidFill>
              </a:rPr>
              <a:t> et al. PRC 105, 024306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0" name="그림 9" descr="텍스트, 스크린샷, 다채로움, 원이(가) 표시된 사진&#10;&#10;자동 생성된 설명">
            <a:extLst>
              <a:ext uri="{FF2B5EF4-FFF2-40B4-BE49-F238E27FC236}">
                <a16:creationId xmlns:a16="http://schemas.microsoft.com/office/drawing/2014/main" id="{24C94BB8-1768-961C-DDD7-08A1A54B4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27" y="3199175"/>
            <a:ext cx="5303103" cy="24880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87AD3A-111F-8263-DD0D-4AC4E8F20311}"/>
              </a:ext>
            </a:extLst>
          </p:cNvPr>
          <p:cNvSpPr txBox="1"/>
          <p:nvPr/>
        </p:nvSpPr>
        <p:spPr>
          <a:xfrm>
            <a:off x="1576607" y="5746768"/>
            <a:ext cx="3014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</a:rPr>
              <a:t>ref.) </a:t>
            </a:r>
            <a:r>
              <a:rPr lang="en-US" altLang="ko-KR" sz="1600" b="1" dirty="0" err="1">
                <a:solidFill>
                  <a:srgbClr val="FF0000"/>
                </a:solidFill>
              </a:rPr>
              <a:t>E.J.In</a:t>
            </a:r>
            <a:r>
              <a:rPr lang="en-US" altLang="ko-KR" sz="1600" b="1" dirty="0">
                <a:solidFill>
                  <a:srgbClr val="FF0000"/>
                </a:solidFill>
              </a:rPr>
              <a:t> et al. JKPS 77, 966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097B95-2F2E-D541-C7E0-B28593BA7FE8}"/>
              </a:ext>
            </a:extLst>
          </p:cNvPr>
          <p:cNvSpPr txBox="1"/>
          <p:nvPr/>
        </p:nvSpPr>
        <p:spPr>
          <a:xfrm>
            <a:off x="628428" y="1630374"/>
            <a:ext cx="6536647" cy="915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ore-KR" sz="2000" b="1" dirty="0">
                <a:solidFill>
                  <a:srgbClr val="FF0000"/>
                </a:solidFill>
              </a:rPr>
              <a:t>Shape co-existence : </a:t>
            </a:r>
            <a:r>
              <a:rPr kumimoji="1" lang="en-US" altLang="ko-Kore-KR" b="1" dirty="0"/>
              <a:t>The ground state of a nucleus can be a mixed state of two states with different shapes. </a:t>
            </a:r>
            <a:endParaRPr kumimoji="1" lang="ko-Kore-KR" altLang="en-US" b="1" dirty="0"/>
          </a:p>
        </p:txBody>
      </p:sp>
    </p:spTree>
    <p:extLst>
      <p:ext uri="{BB962C8B-B14F-4D97-AF65-F5344CB8AC3E}">
        <p14:creationId xmlns:p14="http://schemas.microsoft.com/office/powerpoint/2010/main" val="1250405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975493-325C-B395-0388-8A9AEF398447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Motivations – Low Energy 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B81F-4923-809C-E7E0-CE8F125AC137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04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18BEEBE4-C094-38B5-625C-2BC3568E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075BB6A7-75AF-4867-A564-F742453A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46" y="1808426"/>
            <a:ext cx="4342746" cy="33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BE2FA6E4-F755-B721-CD9C-E66F0EF4ECAD}"/>
              </a:ext>
            </a:extLst>
          </p:cNvPr>
          <p:cNvSpPr/>
          <p:nvPr/>
        </p:nvSpPr>
        <p:spPr>
          <a:xfrm>
            <a:off x="6054541" y="6152230"/>
            <a:ext cx="160082" cy="1842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3500000" algn="br" rotWithShape="0">
              <a:srgbClr val="FF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92F0FC3-81F2-184A-C07E-4B80F926865E}"/>
              </a:ext>
            </a:extLst>
          </p:cNvPr>
          <p:cNvSpPr/>
          <p:nvPr/>
        </p:nvSpPr>
        <p:spPr>
          <a:xfrm>
            <a:off x="1208411" y="1651305"/>
            <a:ext cx="360040" cy="374235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D93AB3BA-44F9-9EA3-FBED-60F89524E201}"/>
              </a:ext>
            </a:extLst>
          </p:cNvPr>
          <p:cNvSpPr/>
          <p:nvPr/>
        </p:nvSpPr>
        <p:spPr>
          <a:xfrm rot="915884">
            <a:off x="1807796" y="1975599"/>
            <a:ext cx="648072" cy="551489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23495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오른쪽 화살표 7">
            <a:extLst>
              <a:ext uri="{FF2B5EF4-FFF2-40B4-BE49-F238E27FC236}">
                <a16:creationId xmlns:a16="http://schemas.microsoft.com/office/drawing/2014/main" id="{F67D09EF-3BF8-2885-1676-7FA0D18730CE}"/>
              </a:ext>
            </a:extLst>
          </p:cNvPr>
          <p:cNvSpPr/>
          <p:nvPr/>
        </p:nvSpPr>
        <p:spPr>
          <a:xfrm>
            <a:off x="756294" y="1722679"/>
            <a:ext cx="360040" cy="177336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>
            <a:extLst>
              <a:ext uri="{FF2B5EF4-FFF2-40B4-BE49-F238E27FC236}">
                <a16:creationId xmlns:a16="http://schemas.microsoft.com/office/drawing/2014/main" id="{FC774624-942E-8850-D460-8D7F285CC697}"/>
              </a:ext>
            </a:extLst>
          </p:cNvPr>
          <p:cNvSpPr/>
          <p:nvPr/>
        </p:nvSpPr>
        <p:spPr>
          <a:xfrm rot="520765">
            <a:off x="2983817" y="2063793"/>
            <a:ext cx="300306" cy="52069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BFA15A18-F78E-78F5-8FE7-1EC5F6B62C92}"/>
              </a:ext>
            </a:extLst>
          </p:cNvPr>
          <p:cNvSpPr/>
          <p:nvPr/>
        </p:nvSpPr>
        <p:spPr>
          <a:xfrm>
            <a:off x="3625606" y="2059145"/>
            <a:ext cx="438509" cy="374235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5AD292F8-2763-3B25-99A8-27AB4AA09BA9}"/>
              </a:ext>
            </a:extLst>
          </p:cNvPr>
          <p:cNvSpPr/>
          <p:nvPr/>
        </p:nvSpPr>
        <p:spPr>
          <a:xfrm rot="915884">
            <a:off x="3795337" y="2231357"/>
            <a:ext cx="537559" cy="551489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23495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아래로 구부러진 화살표 10">
            <a:extLst>
              <a:ext uri="{FF2B5EF4-FFF2-40B4-BE49-F238E27FC236}">
                <a16:creationId xmlns:a16="http://schemas.microsoft.com/office/drawing/2014/main" id="{F481DE51-BB2B-0714-39BB-219ADEFED7B0}"/>
              </a:ext>
            </a:extLst>
          </p:cNvPr>
          <p:cNvSpPr/>
          <p:nvPr/>
        </p:nvSpPr>
        <p:spPr>
          <a:xfrm rot="1310551">
            <a:off x="3943872" y="1962720"/>
            <a:ext cx="440657" cy="162793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1" name="아래로 구부러진 화살표 14">
            <a:extLst>
              <a:ext uri="{FF2B5EF4-FFF2-40B4-BE49-F238E27FC236}">
                <a16:creationId xmlns:a16="http://schemas.microsoft.com/office/drawing/2014/main" id="{2047E78F-40EB-86BD-66EB-596FC56DBC0B}"/>
              </a:ext>
            </a:extLst>
          </p:cNvPr>
          <p:cNvSpPr/>
          <p:nvPr/>
        </p:nvSpPr>
        <p:spPr>
          <a:xfrm rot="11447719">
            <a:off x="3654101" y="2778855"/>
            <a:ext cx="440657" cy="162793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A5E62B56-6B1E-58CC-97AC-62F61B82EB20}"/>
              </a:ext>
            </a:extLst>
          </p:cNvPr>
          <p:cNvSpPr txBox="1"/>
          <p:nvPr/>
        </p:nvSpPr>
        <p:spPr>
          <a:xfrm>
            <a:off x="4124684" y="2800082"/>
            <a:ext cx="857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/>
              <a:t>Capture</a:t>
            </a:r>
            <a:br>
              <a:rPr lang="en-US" altLang="ko-KR" sz="1400" b="1" dirty="0"/>
            </a:br>
            <a:r>
              <a:rPr lang="en-US" altLang="ko-KR" sz="1400" b="1" dirty="0">
                <a:solidFill>
                  <a:srgbClr val="FF0000"/>
                </a:solidFill>
              </a:rPr>
              <a:t>b&lt;</a:t>
            </a:r>
            <a:r>
              <a:rPr lang="en-US" altLang="ko-KR" sz="1400" b="1" dirty="0" err="1">
                <a:solidFill>
                  <a:srgbClr val="FF0000"/>
                </a:solidFill>
              </a:rPr>
              <a:t>b</a:t>
            </a:r>
            <a:r>
              <a:rPr lang="en-US" altLang="ko-KR" sz="1400" b="1" baseline="-25000" dirty="0" err="1">
                <a:solidFill>
                  <a:srgbClr val="FF0000"/>
                </a:solidFill>
              </a:rPr>
              <a:t>c</a:t>
            </a:r>
            <a:endParaRPr lang="ko-KR" altLang="en-US" sz="1400" b="1" baseline="-25000" dirty="0">
              <a:solidFill>
                <a:srgbClr val="FF0000"/>
              </a:solidFill>
            </a:endParaRPr>
          </a:p>
        </p:txBody>
      </p:sp>
      <p:sp>
        <p:nvSpPr>
          <p:cNvPr id="33" name="오른쪽 화살표 16">
            <a:extLst>
              <a:ext uri="{FF2B5EF4-FFF2-40B4-BE49-F238E27FC236}">
                <a16:creationId xmlns:a16="http://schemas.microsoft.com/office/drawing/2014/main" id="{629BF541-17B5-E7D8-E31D-494A440CF189}"/>
              </a:ext>
            </a:extLst>
          </p:cNvPr>
          <p:cNvSpPr/>
          <p:nvPr/>
        </p:nvSpPr>
        <p:spPr>
          <a:xfrm rot="20486740">
            <a:off x="4911332" y="1783769"/>
            <a:ext cx="300306" cy="52069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화살표 17">
            <a:extLst>
              <a:ext uri="{FF2B5EF4-FFF2-40B4-BE49-F238E27FC236}">
                <a16:creationId xmlns:a16="http://schemas.microsoft.com/office/drawing/2014/main" id="{2A90A383-773F-477A-73E1-BCC0FC6F58DF}"/>
              </a:ext>
            </a:extLst>
          </p:cNvPr>
          <p:cNvSpPr/>
          <p:nvPr/>
        </p:nvSpPr>
        <p:spPr>
          <a:xfrm rot="448436">
            <a:off x="5329598" y="2359584"/>
            <a:ext cx="300306" cy="52069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F77E4E4B-E74A-145A-6C72-EE5B17B0335E}"/>
              </a:ext>
            </a:extLst>
          </p:cNvPr>
          <p:cNvSpPr/>
          <p:nvPr/>
        </p:nvSpPr>
        <p:spPr>
          <a:xfrm rot="19666493">
            <a:off x="5472374" y="1275814"/>
            <a:ext cx="551089" cy="374235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7FF17110-0041-B1BF-BDF7-C2071D548BC4}"/>
              </a:ext>
            </a:extLst>
          </p:cNvPr>
          <p:cNvSpPr/>
          <p:nvPr/>
        </p:nvSpPr>
        <p:spPr>
          <a:xfrm rot="21205385">
            <a:off x="5625696" y="1683038"/>
            <a:ext cx="564761" cy="454418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23495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오른쪽 화살표 20">
            <a:extLst>
              <a:ext uri="{FF2B5EF4-FFF2-40B4-BE49-F238E27FC236}">
                <a16:creationId xmlns:a16="http://schemas.microsoft.com/office/drawing/2014/main" id="{A81F76EF-77AD-B36F-DD44-DD1FF80BC976}"/>
              </a:ext>
            </a:extLst>
          </p:cNvPr>
          <p:cNvSpPr/>
          <p:nvPr/>
        </p:nvSpPr>
        <p:spPr>
          <a:xfrm rot="20431957">
            <a:off x="4539351" y="835458"/>
            <a:ext cx="263483" cy="175374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오른쪽 화살표 21">
            <a:extLst>
              <a:ext uri="{FF2B5EF4-FFF2-40B4-BE49-F238E27FC236}">
                <a16:creationId xmlns:a16="http://schemas.microsoft.com/office/drawing/2014/main" id="{17630B38-EF86-7FC2-EF0E-2823F308F4B1}"/>
              </a:ext>
            </a:extLst>
          </p:cNvPr>
          <p:cNvSpPr/>
          <p:nvPr/>
        </p:nvSpPr>
        <p:spPr>
          <a:xfrm rot="21345808">
            <a:off x="6271225" y="1777652"/>
            <a:ext cx="263483" cy="175374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D13F06C0-FB5E-39E0-B41F-5A8313BD5BE0}"/>
              </a:ext>
            </a:extLst>
          </p:cNvPr>
          <p:cNvSpPr txBox="1"/>
          <p:nvPr/>
        </p:nvSpPr>
        <p:spPr>
          <a:xfrm>
            <a:off x="6511761" y="1271953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/>
              <a:t>Quasi-fission</a:t>
            </a: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6BB9AC4D-4D34-FCCF-9075-E8ABFD11A83A}"/>
              </a:ext>
            </a:extLst>
          </p:cNvPr>
          <p:cNvSpPr/>
          <p:nvPr/>
        </p:nvSpPr>
        <p:spPr>
          <a:xfrm rot="915884">
            <a:off x="6164776" y="2309113"/>
            <a:ext cx="772595" cy="741466"/>
          </a:xfrm>
          <a:prstGeom prst="ellipse">
            <a:avLst/>
          </a:prstGeom>
          <a:solidFill>
            <a:srgbClr val="00B050">
              <a:alpha val="60000"/>
            </a:srgbClr>
          </a:solidFill>
          <a:ln>
            <a:noFill/>
          </a:ln>
          <a:effectLst>
            <a:glow rad="228600">
              <a:srgbClr val="00B05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311150" h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62BD7CBB-6C38-E2AF-71A4-CD20AF74963F}"/>
              </a:ext>
            </a:extLst>
          </p:cNvPr>
          <p:cNvSpPr txBox="1"/>
          <p:nvPr/>
        </p:nvSpPr>
        <p:spPr>
          <a:xfrm>
            <a:off x="5662493" y="3107859"/>
            <a:ext cx="1872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Compound Nucleus</a:t>
            </a:r>
            <a:endParaRPr lang="ko-KR" altLang="en-US" sz="1400" b="1" dirty="0"/>
          </a:p>
        </p:txBody>
      </p:sp>
      <p:sp>
        <p:nvSpPr>
          <p:cNvPr id="42" name="오른쪽 화살표 25">
            <a:extLst>
              <a:ext uri="{FF2B5EF4-FFF2-40B4-BE49-F238E27FC236}">
                <a16:creationId xmlns:a16="http://schemas.microsoft.com/office/drawing/2014/main" id="{C75545A4-7758-2E74-BA78-5800A3D5FD77}"/>
              </a:ext>
            </a:extLst>
          </p:cNvPr>
          <p:cNvSpPr/>
          <p:nvPr/>
        </p:nvSpPr>
        <p:spPr>
          <a:xfrm rot="20452411">
            <a:off x="2658074" y="1497595"/>
            <a:ext cx="300306" cy="52069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4CF547F4-BFE3-C41E-BE96-1A210D21DABA}"/>
              </a:ext>
            </a:extLst>
          </p:cNvPr>
          <p:cNvSpPr/>
          <p:nvPr/>
        </p:nvSpPr>
        <p:spPr>
          <a:xfrm>
            <a:off x="4118892" y="862607"/>
            <a:ext cx="360040" cy="374235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049AA85C-BA6C-970E-36EF-0143B52859F1}"/>
              </a:ext>
            </a:extLst>
          </p:cNvPr>
          <p:cNvSpPr/>
          <p:nvPr/>
        </p:nvSpPr>
        <p:spPr>
          <a:xfrm rot="915884">
            <a:off x="3453430" y="1267529"/>
            <a:ext cx="648072" cy="551489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23495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>
            <a:extLst>
              <a:ext uri="{FF2B5EF4-FFF2-40B4-BE49-F238E27FC236}">
                <a16:creationId xmlns:a16="http://schemas.microsoft.com/office/drawing/2014/main" id="{CFCCC82E-364F-F34E-A627-76574D160181}"/>
              </a:ext>
            </a:extLst>
          </p:cNvPr>
          <p:cNvSpPr/>
          <p:nvPr/>
        </p:nvSpPr>
        <p:spPr>
          <a:xfrm>
            <a:off x="114866" y="3444623"/>
            <a:ext cx="7527880" cy="157815"/>
          </a:xfrm>
          <a:prstGeom prst="round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오른쪽 화살표 30">
            <a:extLst>
              <a:ext uri="{FF2B5EF4-FFF2-40B4-BE49-F238E27FC236}">
                <a16:creationId xmlns:a16="http://schemas.microsoft.com/office/drawing/2014/main" id="{5A62D96F-F0BC-30AD-E1BD-390D155F5AC6}"/>
              </a:ext>
            </a:extLst>
          </p:cNvPr>
          <p:cNvSpPr/>
          <p:nvPr/>
        </p:nvSpPr>
        <p:spPr>
          <a:xfrm>
            <a:off x="132804" y="4612393"/>
            <a:ext cx="300306" cy="52069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2BFD9EFD-7990-7453-8266-F3D122C0DEFC}"/>
              </a:ext>
            </a:extLst>
          </p:cNvPr>
          <p:cNvSpPr/>
          <p:nvPr/>
        </p:nvSpPr>
        <p:spPr>
          <a:xfrm rot="915884">
            <a:off x="550018" y="4502007"/>
            <a:ext cx="772595" cy="741466"/>
          </a:xfrm>
          <a:prstGeom prst="ellipse">
            <a:avLst/>
          </a:prstGeom>
          <a:solidFill>
            <a:srgbClr val="00B050">
              <a:alpha val="60000"/>
            </a:srgbClr>
          </a:solidFill>
          <a:ln>
            <a:noFill/>
          </a:ln>
          <a:effectLst>
            <a:glow rad="228600">
              <a:srgbClr val="00B05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311150" h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32">
            <a:extLst>
              <a:ext uri="{FF2B5EF4-FFF2-40B4-BE49-F238E27FC236}">
                <a16:creationId xmlns:a16="http://schemas.microsoft.com/office/drawing/2014/main" id="{9C9A5A25-C68B-591C-06E0-8D8B3A89DAEB}"/>
              </a:ext>
            </a:extLst>
          </p:cNvPr>
          <p:cNvSpPr txBox="1"/>
          <p:nvPr/>
        </p:nvSpPr>
        <p:spPr>
          <a:xfrm>
            <a:off x="0" y="5404481"/>
            <a:ext cx="1872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Compound Nucleus</a:t>
            </a:r>
            <a:endParaRPr lang="ko-KR" altLang="en-US" sz="1400" b="1" dirty="0"/>
          </a:p>
        </p:txBody>
      </p:sp>
      <p:sp>
        <p:nvSpPr>
          <p:cNvPr id="50" name="오른쪽 화살표 33">
            <a:extLst>
              <a:ext uri="{FF2B5EF4-FFF2-40B4-BE49-F238E27FC236}">
                <a16:creationId xmlns:a16="http://schemas.microsoft.com/office/drawing/2014/main" id="{CD0F26B2-1A5F-B670-B36A-0111C154348F}"/>
              </a:ext>
            </a:extLst>
          </p:cNvPr>
          <p:cNvSpPr/>
          <p:nvPr/>
        </p:nvSpPr>
        <p:spPr>
          <a:xfrm rot="20676423">
            <a:off x="1722477" y="4153035"/>
            <a:ext cx="300306" cy="52069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오른쪽 화살표 34">
            <a:extLst>
              <a:ext uri="{FF2B5EF4-FFF2-40B4-BE49-F238E27FC236}">
                <a16:creationId xmlns:a16="http://schemas.microsoft.com/office/drawing/2014/main" id="{DEC8166E-D32C-1BBE-D3E9-B174FE569248}"/>
              </a:ext>
            </a:extLst>
          </p:cNvPr>
          <p:cNvSpPr/>
          <p:nvPr/>
        </p:nvSpPr>
        <p:spPr>
          <a:xfrm rot="930001">
            <a:off x="2077196" y="4964960"/>
            <a:ext cx="300306" cy="52069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290977D5-5CFD-0419-9183-A189F8B5F31E}"/>
              </a:ext>
            </a:extLst>
          </p:cNvPr>
          <p:cNvSpPr/>
          <p:nvPr/>
        </p:nvSpPr>
        <p:spPr>
          <a:xfrm rot="19666493">
            <a:off x="2192914" y="3735357"/>
            <a:ext cx="502454" cy="374235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C3116B10-CD31-1998-C592-FC817DDA4DCD}"/>
              </a:ext>
            </a:extLst>
          </p:cNvPr>
          <p:cNvSpPr/>
          <p:nvPr/>
        </p:nvSpPr>
        <p:spPr>
          <a:xfrm rot="1022173">
            <a:off x="2286883" y="4212471"/>
            <a:ext cx="545201" cy="454418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23495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오른쪽 화살표 37">
            <a:extLst>
              <a:ext uri="{FF2B5EF4-FFF2-40B4-BE49-F238E27FC236}">
                <a16:creationId xmlns:a16="http://schemas.microsoft.com/office/drawing/2014/main" id="{8D4CA52D-43BB-0195-981E-49F08B39847B}"/>
              </a:ext>
            </a:extLst>
          </p:cNvPr>
          <p:cNvSpPr/>
          <p:nvPr/>
        </p:nvSpPr>
        <p:spPr>
          <a:xfrm rot="19372690">
            <a:off x="2754949" y="3587544"/>
            <a:ext cx="263483" cy="175374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오른쪽 화살표 38">
            <a:extLst>
              <a:ext uri="{FF2B5EF4-FFF2-40B4-BE49-F238E27FC236}">
                <a16:creationId xmlns:a16="http://schemas.microsoft.com/office/drawing/2014/main" id="{DE17BEEA-E637-883A-4A38-A8EDEDF38193}"/>
              </a:ext>
            </a:extLst>
          </p:cNvPr>
          <p:cNvSpPr/>
          <p:nvPr/>
        </p:nvSpPr>
        <p:spPr>
          <a:xfrm rot="1383910">
            <a:off x="2937361" y="4511753"/>
            <a:ext cx="263483" cy="175374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C73999A0-598D-4249-6A7D-D26E63C6D0E4}"/>
              </a:ext>
            </a:extLst>
          </p:cNvPr>
          <p:cNvSpPr txBox="1"/>
          <p:nvPr/>
        </p:nvSpPr>
        <p:spPr>
          <a:xfrm>
            <a:off x="3018336" y="3839329"/>
            <a:ext cx="1141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Fast-fission</a:t>
            </a:r>
          </a:p>
          <a:p>
            <a:r>
              <a:rPr lang="en-US" altLang="ko-KR" sz="1400" b="1" dirty="0">
                <a:solidFill>
                  <a:srgbClr val="FF0000"/>
                </a:solidFill>
              </a:rPr>
              <a:t>L</a:t>
            </a:r>
            <a:r>
              <a:rPr lang="en-US" altLang="ko-KR" sz="1400" b="1" baseline="-25000" dirty="0">
                <a:solidFill>
                  <a:srgbClr val="FF0000"/>
                </a:solidFill>
              </a:rPr>
              <a:t>B</a:t>
            </a:r>
            <a:r>
              <a:rPr lang="en-US" altLang="ko-KR" sz="1400" b="1" dirty="0">
                <a:solidFill>
                  <a:srgbClr val="FF0000"/>
                </a:solidFill>
              </a:rPr>
              <a:t>&lt;L&lt;</a:t>
            </a:r>
            <a:r>
              <a:rPr lang="en-US" altLang="ko-KR" sz="1400" b="1" dirty="0" err="1">
                <a:solidFill>
                  <a:srgbClr val="FF0000"/>
                </a:solidFill>
              </a:rPr>
              <a:t>L</a:t>
            </a:r>
            <a:r>
              <a:rPr lang="en-US" altLang="ko-KR" sz="1400" b="1" baseline="-25000" dirty="0" err="1">
                <a:solidFill>
                  <a:srgbClr val="FF0000"/>
                </a:solidFill>
              </a:rPr>
              <a:t>cap</a:t>
            </a:r>
            <a:endParaRPr lang="ko-KR" altLang="en-US" sz="1400" b="1" baseline="-25000" dirty="0">
              <a:solidFill>
                <a:srgbClr val="FF0000"/>
              </a:solidFill>
            </a:endParaRPr>
          </a:p>
        </p:txBody>
      </p:sp>
      <p:sp>
        <p:nvSpPr>
          <p:cNvPr id="57" name="TextBox 42">
            <a:extLst>
              <a:ext uri="{FF2B5EF4-FFF2-40B4-BE49-F238E27FC236}">
                <a16:creationId xmlns:a16="http://schemas.microsoft.com/office/drawing/2014/main" id="{A27932F2-CA30-D01A-97DA-E2F20C27986B}"/>
              </a:ext>
            </a:extLst>
          </p:cNvPr>
          <p:cNvSpPr txBox="1"/>
          <p:nvPr/>
        </p:nvSpPr>
        <p:spPr>
          <a:xfrm>
            <a:off x="2569492" y="895835"/>
            <a:ext cx="153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Inelastic  </a:t>
            </a:r>
            <a:r>
              <a:rPr lang="en-US" altLang="ko-KR" sz="1400" b="1" dirty="0">
                <a:solidFill>
                  <a:srgbClr val="FF0000"/>
                </a:solidFill>
              </a:rPr>
              <a:t>b&gt;</a:t>
            </a:r>
            <a:r>
              <a:rPr lang="en-US" altLang="ko-KR" sz="1400" b="1" dirty="0" err="1">
                <a:solidFill>
                  <a:srgbClr val="FF0000"/>
                </a:solidFill>
              </a:rPr>
              <a:t>b</a:t>
            </a:r>
            <a:r>
              <a:rPr lang="en-US" altLang="ko-KR" sz="1400" b="1" baseline="-25000" dirty="0" err="1">
                <a:solidFill>
                  <a:srgbClr val="FF0000"/>
                </a:solidFill>
              </a:rPr>
              <a:t>c</a:t>
            </a:r>
            <a:endParaRPr lang="en-US" altLang="ko-KR" sz="1400" b="1" baseline="-25000" dirty="0">
              <a:solidFill>
                <a:srgbClr val="FF0000"/>
              </a:solidFill>
            </a:endParaRPr>
          </a:p>
          <a:p>
            <a:r>
              <a:rPr lang="en-US" altLang="ko-KR" sz="1400" b="1" dirty="0"/>
              <a:t>scattering</a:t>
            </a:r>
            <a:endParaRPr lang="ko-KR" altLang="en-US" sz="1400" b="1" dirty="0"/>
          </a:p>
        </p:txBody>
      </p:sp>
      <p:sp>
        <p:nvSpPr>
          <p:cNvPr id="58" name="오른쪽 화살표 43">
            <a:extLst>
              <a:ext uri="{FF2B5EF4-FFF2-40B4-BE49-F238E27FC236}">
                <a16:creationId xmlns:a16="http://schemas.microsoft.com/office/drawing/2014/main" id="{36CBF48F-9EB1-DAF3-BD00-1813D6D57EF8}"/>
              </a:ext>
            </a:extLst>
          </p:cNvPr>
          <p:cNvSpPr/>
          <p:nvPr/>
        </p:nvSpPr>
        <p:spPr>
          <a:xfrm rot="860223">
            <a:off x="4187910" y="1603048"/>
            <a:ext cx="263483" cy="175374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오른쪽 화살표 44">
            <a:extLst>
              <a:ext uri="{FF2B5EF4-FFF2-40B4-BE49-F238E27FC236}">
                <a16:creationId xmlns:a16="http://schemas.microsoft.com/office/drawing/2014/main" id="{430F5B49-BB80-0B1C-9ECA-0BD28799263B}"/>
              </a:ext>
            </a:extLst>
          </p:cNvPr>
          <p:cNvSpPr/>
          <p:nvPr/>
        </p:nvSpPr>
        <p:spPr>
          <a:xfrm rot="19446219">
            <a:off x="6035406" y="1104258"/>
            <a:ext cx="263483" cy="175374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9E5F050-9428-202F-36E5-A2660B957C73}"/>
              </a:ext>
            </a:extLst>
          </p:cNvPr>
          <p:cNvSpPr/>
          <p:nvPr/>
        </p:nvSpPr>
        <p:spPr>
          <a:xfrm rot="915884">
            <a:off x="2747673" y="5104630"/>
            <a:ext cx="772595" cy="741466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311150" h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TextBox 46">
            <a:extLst>
              <a:ext uri="{FF2B5EF4-FFF2-40B4-BE49-F238E27FC236}">
                <a16:creationId xmlns:a16="http://schemas.microsoft.com/office/drawing/2014/main" id="{93DBCB34-9EB9-E171-9205-EE08F4C977A8}"/>
              </a:ext>
            </a:extLst>
          </p:cNvPr>
          <p:cNvSpPr txBox="1"/>
          <p:nvPr/>
        </p:nvSpPr>
        <p:spPr>
          <a:xfrm>
            <a:off x="2498944" y="5971465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Fusion  </a:t>
            </a:r>
            <a:r>
              <a:rPr lang="en-US" altLang="ko-KR" sz="1400" b="1" dirty="0">
                <a:solidFill>
                  <a:srgbClr val="FF0000"/>
                </a:solidFill>
              </a:rPr>
              <a:t>0&lt;L&lt;L</a:t>
            </a:r>
            <a:r>
              <a:rPr lang="en-US" altLang="ko-KR" sz="1400" b="1" baseline="-25000" dirty="0">
                <a:solidFill>
                  <a:srgbClr val="FF0000"/>
                </a:solidFill>
              </a:rPr>
              <a:t>B</a:t>
            </a:r>
            <a:endParaRPr lang="ko-KR" altLang="en-US" sz="1400" b="1" baseline="-25000" dirty="0">
              <a:solidFill>
                <a:srgbClr val="FF0000"/>
              </a:solidFill>
            </a:endParaRPr>
          </a:p>
        </p:txBody>
      </p:sp>
      <p:sp>
        <p:nvSpPr>
          <p:cNvPr id="62" name="TextBox 47">
            <a:extLst>
              <a:ext uri="{FF2B5EF4-FFF2-40B4-BE49-F238E27FC236}">
                <a16:creationId xmlns:a16="http://schemas.microsoft.com/office/drawing/2014/main" id="{6FE42209-AE19-FFF5-621D-B6515CB2DC83}"/>
              </a:ext>
            </a:extLst>
          </p:cNvPr>
          <p:cNvSpPr txBox="1"/>
          <p:nvPr/>
        </p:nvSpPr>
        <p:spPr>
          <a:xfrm>
            <a:off x="766490" y="1236842"/>
            <a:ext cx="980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chemeClr val="tx2"/>
                </a:solidFill>
              </a:rPr>
              <a:t>Projectile</a:t>
            </a:r>
            <a:endParaRPr lang="ko-KR" altLang="en-US" sz="1400" b="1" dirty="0">
              <a:solidFill>
                <a:schemeClr val="tx2"/>
              </a:solidFill>
            </a:endParaRPr>
          </a:p>
        </p:txBody>
      </p:sp>
      <p:sp>
        <p:nvSpPr>
          <p:cNvPr id="63" name="TextBox 48">
            <a:extLst>
              <a:ext uri="{FF2B5EF4-FFF2-40B4-BE49-F238E27FC236}">
                <a16:creationId xmlns:a16="http://schemas.microsoft.com/office/drawing/2014/main" id="{FA4FCEF5-33D1-EBB7-64D5-AB9E7ACEC559}"/>
              </a:ext>
            </a:extLst>
          </p:cNvPr>
          <p:cNvSpPr txBox="1"/>
          <p:nvPr/>
        </p:nvSpPr>
        <p:spPr>
          <a:xfrm>
            <a:off x="1902538" y="2637250"/>
            <a:ext cx="719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chemeClr val="tx2"/>
                </a:solidFill>
              </a:rPr>
              <a:t>Target</a:t>
            </a:r>
            <a:endParaRPr lang="ko-KR" altLang="en-US" sz="1400" b="1" dirty="0">
              <a:solidFill>
                <a:schemeClr val="tx2"/>
              </a:solidFill>
            </a:endParaRPr>
          </a:p>
        </p:txBody>
      </p:sp>
      <p:sp>
        <p:nvSpPr>
          <p:cNvPr id="64" name="TextBox 49">
            <a:extLst>
              <a:ext uri="{FF2B5EF4-FFF2-40B4-BE49-F238E27FC236}">
                <a16:creationId xmlns:a16="http://schemas.microsoft.com/office/drawing/2014/main" id="{6E61D740-FBF0-E498-525C-8BE30D62B8D0}"/>
              </a:ext>
            </a:extLst>
          </p:cNvPr>
          <p:cNvSpPr txBox="1"/>
          <p:nvPr/>
        </p:nvSpPr>
        <p:spPr>
          <a:xfrm>
            <a:off x="453332" y="212560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A few MeV/n</a:t>
            </a:r>
            <a:endParaRPr lang="ko-KR" altLang="en-US" sz="1400" b="1" dirty="0"/>
          </a:p>
        </p:txBody>
      </p:sp>
      <p:sp>
        <p:nvSpPr>
          <p:cNvPr id="65" name="오른쪽 화살표 50">
            <a:extLst>
              <a:ext uri="{FF2B5EF4-FFF2-40B4-BE49-F238E27FC236}">
                <a16:creationId xmlns:a16="http://schemas.microsoft.com/office/drawing/2014/main" id="{2EA4F311-5D80-3AF9-B664-CB3ED466ECB0}"/>
              </a:ext>
            </a:extLst>
          </p:cNvPr>
          <p:cNvSpPr/>
          <p:nvPr/>
        </p:nvSpPr>
        <p:spPr>
          <a:xfrm rot="20104284">
            <a:off x="3888961" y="4638472"/>
            <a:ext cx="300306" cy="52069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51DB93D4-AB63-0001-7836-B865F086C49D}"/>
              </a:ext>
            </a:extLst>
          </p:cNvPr>
          <p:cNvSpPr/>
          <p:nvPr/>
        </p:nvSpPr>
        <p:spPr>
          <a:xfrm rot="19666493">
            <a:off x="4412398" y="4021510"/>
            <a:ext cx="502454" cy="469167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CBAA8491-C27B-31D3-F4A3-F2140A43A2EC}"/>
              </a:ext>
            </a:extLst>
          </p:cNvPr>
          <p:cNvSpPr/>
          <p:nvPr/>
        </p:nvSpPr>
        <p:spPr>
          <a:xfrm rot="1022173">
            <a:off x="4529761" y="4568500"/>
            <a:ext cx="545201" cy="466706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23495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오른쪽 화살표 53">
            <a:extLst>
              <a:ext uri="{FF2B5EF4-FFF2-40B4-BE49-F238E27FC236}">
                <a16:creationId xmlns:a16="http://schemas.microsoft.com/office/drawing/2014/main" id="{D568021B-F8AB-F6D2-A682-7E0CAD6BE85C}"/>
              </a:ext>
            </a:extLst>
          </p:cNvPr>
          <p:cNvSpPr/>
          <p:nvPr/>
        </p:nvSpPr>
        <p:spPr>
          <a:xfrm rot="19372690">
            <a:off x="4988667" y="3916301"/>
            <a:ext cx="263483" cy="175374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오른쪽 화살표 54">
            <a:extLst>
              <a:ext uri="{FF2B5EF4-FFF2-40B4-BE49-F238E27FC236}">
                <a16:creationId xmlns:a16="http://schemas.microsoft.com/office/drawing/2014/main" id="{1167AF2F-87D0-D3B5-65A3-5DB0C1A81ACC}"/>
              </a:ext>
            </a:extLst>
          </p:cNvPr>
          <p:cNvSpPr/>
          <p:nvPr/>
        </p:nvSpPr>
        <p:spPr>
          <a:xfrm rot="985403">
            <a:off x="5130945" y="4892163"/>
            <a:ext cx="263483" cy="175374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TextBox 55">
            <a:extLst>
              <a:ext uri="{FF2B5EF4-FFF2-40B4-BE49-F238E27FC236}">
                <a16:creationId xmlns:a16="http://schemas.microsoft.com/office/drawing/2014/main" id="{51268316-5BC8-D71F-7C6A-A9253ECAC592}"/>
              </a:ext>
            </a:extLst>
          </p:cNvPr>
          <p:cNvSpPr txBox="1"/>
          <p:nvPr/>
        </p:nvSpPr>
        <p:spPr>
          <a:xfrm>
            <a:off x="5230877" y="4291663"/>
            <a:ext cx="2138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Fission (Fusion-fission)</a:t>
            </a:r>
            <a:endParaRPr lang="ko-KR" altLang="en-US" sz="1400" b="1" dirty="0"/>
          </a:p>
        </p:txBody>
      </p:sp>
      <p:sp>
        <p:nvSpPr>
          <p:cNvPr id="71" name="오른쪽 화살표 56">
            <a:extLst>
              <a:ext uri="{FF2B5EF4-FFF2-40B4-BE49-F238E27FC236}">
                <a16:creationId xmlns:a16="http://schemas.microsoft.com/office/drawing/2014/main" id="{64AA4BE5-5C78-4520-0CCE-57F2C0009053}"/>
              </a:ext>
            </a:extLst>
          </p:cNvPr>
          <p:cNvSpPr/>
          <p:nvPr/>
        </p:nvSpPr>
        <p:spPr>
          <a:xfrm rot="930001">
            <a:off x="4034577" y="5506021"/>
            <a:ext cx="300306" cy="52069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1B950867-E7DC-F19A-5CAD-F47885EBF61C}"/>
              </a:ext>
            </a:extLst>
          </p:cNvPr>
          <p:cNvSpPr/>
          <p:nvPr/>
        </p:nvSpPr>
        <p:spPr>
          <a:xfrm rot="915884">
            <a:off x="5058011" y="5523680"/>
            <a:ext cx="707190" cy="674363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  <a:effectLst>
            <a:glow rad="228600">
              <a:srgbClr val="0070C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311150" h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타원 72">
            <a:extLst>
              <a:ext uri="{FF2B5EF4-FFF2-40B4-BE49-F238E27FC236}">
                <a16:creationId xmlns:a16="http://schemas.microsoft.com/office/drawing/2014/main" id="{4958135E-5554-A792-C9BE-3C9860E213BE}"/>
              </a:ext>
            </a:extLst>
          </p:cNvPr>
          <p:cNvSpPr/>
          <p:nvPr/>
        </p:nvSpPr>
        <p:spPr>
          <a:xfrm>
            <a:off x="4853885" y="5318178"/>
            <a:ext cx="160082" cy="1842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sx="120000" sy="120000" algn="tl" rotWithShape="0">
              <a:srgbClr val="FF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타원 73">
            <a:extLst>
              <a:ext uri="{FF2B5EF4-FFF2-40B4-BE49-F238E27FC236}">
                <a16:creationId xmlns:a16="http://schemas.microsoft.com/office/drawing/2014/main" id="{C85ABE19-F13C-C6D0-C186-70B4A0BBC51D}"/>
              </a:ext>
            </a:extLst>
          </p:cNvPr>
          <p:cNvSpPr/>
          <p:nvPr/>
        </p:nvSpPr>
        <p:spPr>
          <a:xfrm>
            <a:off x="5920716" y="5410285"/>
            <a:ext cx="160082" cy="18421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8100000" algn="tr" rotWithShape="0">
              <a:schemeClr val="tx2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D3DF7BA5-0E39-7D46-AF19-3C609BC969FE}"/>
              </a:ext>
            </a:extLst>
          </p:cNvPr>
          <p:cNvSpPr/>
          <p:nvPr/>
        </p:nvSpPr>
        <p:spPr>
          <a:xfrm>
            <a:off x="6048806" y="6051833"/>
            <a:ext cx="160082" cy="18421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13500000" algn="br" rotWithShape="0">
              <a:schemeClr val="tx2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B89C1493-FF3D-0095-6D76-EF54A4F9E606}"/>
              </a:ext>
            </a:extLst>
          </p:cNvPr>
          <p:cNvSpPr/>
          <p:nvPr/>
        </p:nvSpPr>
        <p:spPr>
          <a:xfrm>
            <a:off x="5968765" y="6152230"/>
            <a:ext cx="160082" cy="18421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13500000" algn="br" rotWithShape="0">
              <a:schemeClr val="tx2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7D5B2353-6541-F3D2-4BF9-2ED0D1A52043}"/>
              </a:ext>
            </a:extLst>
          </p:cNvPr>
          <p:cNvSpPr/>
          <p:nvPr/>
        </p:nvSpPr>
        <p:spPr>
          <a:xfrm>
            <a:off x="5963072" y="6060123"/>
            <a:ext cx="160082" cy="1842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3500000" algn="br" rotWithShape="0">
              <a:srgbClr val="FF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TextBox 64">
            <a:extLst>
              <a:ext uri="{FF2B5EF4-FFF2-40B4-BE49-F238E27FC236}">
                <a16:creationId xmlns:a16="http://schemas.microsoft.com/office/drawing/2014/main" id="{5094DB77-9BC8-E339-5BF1-B973F51917CB}"/>
              </a:ext>
            </a:extLst>
          </p:cNvPr>
          <p:cNvSpPr txBox="1"/>
          <p:nvPr/>
        </p:nvSpPr>
        <p:spPr>
          <a:xfrm>
            <a:off x="4685633" y="540240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n</a:t>
            </a:r>
            <a:endParaRPr lang="ko-KR" altLang="en-US" sz="1400" b="1" dirty="0"/>
          </a:p>
        </p:txBody>
      </p:sp>
      <p:sp>
        <p:nvSpPr>
          <p:cNvPr id="79" name="TextBox 65">
            <a:extLst>
              <a:ext uri="{FF2B5EF4-FFF2-40B4-BE49-F238E27FC236}">
                <a16:creationId xmlns:a16="http://schemas.microsoft.com/office/drawing/2014/main" id="{AE1BA0AC-579F-C2F4-713F-5B478E255C42}"/>
              </a:ext>
            </a:extLst>
          </p:cNvPr>
          <p:cNvSpPr txBox="1"/>
          <p:nvPr/>
        </p:nvSpPr>
        <p:spPr>
          <a:xfrm>
            <a:off x="5672746" y="5234557"/>
            <a:ext cx="29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p</a:t>
            </a:r>
            <a:endParaRPr lang="ko-KR" altLang="en-US" sz="1400" b="1" dirty="0"/>
          </a:p>
        </p:txBody>
      </p:sp>
      <p:sp>
        <p:nvSpPr>
          <p:cNvPr id="80" name="TextBox 66">
            <a:extLst>
              <a:ext uri="{FF2B5EF4-FFF2-40B4-BE49-F238E27FC236}">
                <a16:creationId xmlns:a16="http://schemas.microsoft.com/office/drawing/2014/main" id="{E139AC33-7E26-7982-49C9-85995FD9DDAA}"/>
              </a:ext>
            </a:extLst>
          </p:cNvPr>
          <p:cNvSpPr txBox="1"/>
          <p:nvPr/>
        </p:nvSpPr>
        <p:spPr>
          <a:xfrm>
            <a:off x="5850716" y="6244337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α</a:t>
            </a:r>
            <a:endParaRPr lang="ko-KR" altLang="en-US" sz="1400" b="1" dirty="0"/>
          </a:p>
        </p:txBody>
      </p:sp>
      <p:sp>
        <p:nvSpPr>
          <p:cNvPr id="81" name="TextBox 67">
            <a:extLst>
              <a:ext uri="{FF2B5EF4-FFF2-40B4-BE49-F238E27FC236}">
                <a16:creationId xmlns:a16="http://schemas.microsoft.com/office/drawing/2014/main" id="{BF931324-5F89-1B84-FE48-D058A552BBAB}"/>
              </a:ext>
            </a:extLst>
          </p:cNvPr>
          <p:cNvSpPr txBox="1"/>
          <p:nvPr/>
        </p:nvSpPr>
        <p:spPr>
          <a:xfrm>
            <a:off x="6009013" y="5680441"/>
            <a:ext cx="1201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Evaporation</a:t>
            </a:r>
            <a:endParaRPr lang="ko-KR" altLang="en-US" sz="1400" b="1" dirty="0"/>
          </a:p>
        </p:txBody>
      </p:sp>
      <p:sp>
        <p:nvSpPr>
          <p:cNvPr id="82" name="위쪽/아래쪽 화살표 68">
            <a:extLst>
              <a:ext uri="{FF2B5EF4-FFF2-40B4-BE49-F238E27FC236}">
                <a16:creationId xmlns:a16="http://schemas.microsoft.com/office/drawing/2014/main" id="{0E491387-7528-9642-2D76-0E7FA52CF52C}"/>
              </a:ext>
            </a:extLst>
          </p:cNvPr>
          <p:cNvSpPr/>
          <p:nvPr/>
        </p:nvSpPr>
        <p:spPr>
          <a:xfrm>
            <a:off x="6442905" y="4792990"/>
            <a:ext cx="195841" cy="746139"/>
          </a:xfrm>
          <a:prstGeom prst="up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TextBox 69">
            <a:extLst>
              <a:ext uri="{FF2B5EF4-FFF2-40B4-BE49-F238E27FC236}">
                <a16:creationId xmlns:a16="http://schemas.microsoft.com/office/drawing/2014/main" id="{419D19B5-C069-4055-05A2-4878A0C03402}"/>
              </a:ext>
            </a:extLst>
          </p:cNvPr>
          <p:cNvSpPr txBox="1"/>
          <p:nvPr/>
        </p:nvSpPr>
        <p:spPr>
          <a:xfrm>
            <a:off x="6590825" y="4979850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chemeClr val="accent2"/>
                </a:solidFill>
              </a:rPr>
              <a:t>Competition!</a:t>
            </a:r>
            <a:endParaRPr lang="ko-KR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84" name="텍스트 상자 7">
            <a:extLst>
              <a:ext uri="{FF2B5EF4-FFF2-40B4-BE49-F238E27FC236}">
                <a16:creationId xmlns:a16="http://schemas.microsoft.com/office/drawing/2014/main" id="{05389EEB-9D3E-8367-299C-61DAA0FFB3D5}"/>
              </a:ext>
            </a:extLst>
          </p:cNvPr>
          <p:cNvSpPr txBox="1"/>
          <p:nvPr/>
        </p:nvSpPr>
        <p:spPr>
          <a:xfrm>
            <a:off x="8100401" y="5240551"/>
            <a:ext cx="3181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i="1" dirty="0">
                <a:solidFill>
                  <a:srgbClr val="FF0000"/>
                </a:solidFill>
              </a:rPr>
              <a:t>Ref.) KK et al. PRC 91 (2015) 064608</a:t>
            </a:r>
            <a:endParaRPr kumimoji="1" lang="ko-KR" alt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1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975493-325C-B395-0388-8A9AEF398447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Motivations – Relativistic Energy 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B81F-4923-809C-E7E0-CE8F125AC137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04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18BEEBE4-C094-38B5-625C-2BC3568E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C7B9266-5911-4D94-95A5-72DD93888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171" y="1449610"/>
            <a:ext cx="4050141" cy="4693020"/>
          </a:xfrm>
          <a:prstGeom prst="rect">
            <a:avLst/>
          </a:prstGeom>
        </p:spPr>
      </p:pic>
      <p:pic>
        <p:nvPicPr>
          <p:cNvPr id="7" name="그림 6" descr="텍스트, 스크린샷, 다채로움이(가) 표시된 사진&#10;&#10;자동 생성된 설명">
            <a:extLst>
              <a:ext uri="{FF2B5EF4-FFF2-40B4-BE49-F238E27FC236}">
                <a16:creationId xmlns:a16="http://schemas.microsoft.com/office/drawing/2014/main" id="{6F5443E6-6F8B-6D16-8FF7-472EDA2CA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42" y="1577741"/>
            <a:ext cx="3278441" cy="3702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2BE1F3-15EC-DFA3-C77C-EC3463F54E05}"/>
              </a:ext>
            </a:extLst>
          </p:cNvPr>
          <p:cNvSpPr txBox="1"/>
          <p:nvPr/>
        </p:nvSpPr>
        <p:spPr>
          <a:xfrm>
            <a:off x="792488" y="1096442"/>
            <a:ext cx="451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solidFill>
                  <a:srgbClr val="FF0000"/>
                </a:solidFill>
              </a:rPr>
              <a:t>N.M.Fortier</a:t>
            </a:r>
            <a:r>
              <a:rPr kumimoji="1" lang="en-US" altLang="ko-Kore-KR" dirty="0">
                <a:solidFill>
                  <a:srgbClr val="FF0000"/>
                </a:solidFill>
              </a:rPr>
              <a:t> et al. PRC111 (2025) L011901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D9B01B-2742-CC7B-E35E-4B0EF79B4C97}"/>
              </a:ext>
            </a:extLst>
          </p:cNvPr>
          <p:cNvSpPr txBox="1"/>
          <p:nvPr/>
        </p:nvSpPr>
        <p:spPr>
          <a:xfrm>
            <a:off x="923570" y="5280259"/>
            <a:ext cx="536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b="1" dirty="0">
                <a:solidFill>
                  <a:schemeClr val="accent1"/>
                </a:solidFill>
              </a:rPr>
              <a:t>The deformation of nuclei causes elliptic flows at ultra-central collisions.</a:t>
            </a:r>
            <a:endParaRPr kumimoji="1" lang="ko-Kore-KR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48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975493-325C-B395-0388-8A9AEF398447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Flow Observables 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B81F-4923-809C-E7E0-CE8F125AC137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05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18BEEBE4-C094-38B5-625C-2BC3568E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A6BD7B5-C28B-4466-A8F3-C39EA9DE6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36" y="1008355"/>
            <a:ext cx="5849166" cy="393437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6849FA3-3285-4A4D-806C-ABED5B96B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624" y="1008355"/>
            <a:ext cx="3839111" cy="3610479"/>
          </a:xfrm>
          <a:prstGeom prst="rect">
            <a:avLst/>
          </a:prstGeom>
        </p:spPr>
      </p:pic>
      <p:pic>
        <p:nvPicPr>
          <p:cNvPr id="7" name="그림 6" descr="텍스트, 폰트, 화이트, 라인이(가) 표시된 사진&#10;&#10;자동 생성된 설명">
            <a:extLst>
              <a:ext uri="{FF2B5EF4-FFF2-40B4-BE49-F238E27FC236}">
                <a16:creationId xmlns:a16="http://schemas.microsoft.com/office/drawing/2014/main" id="{BAD4AA58-002E-8B09-6E8D-52298A3A0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2" y="4719158"/>
            <a:ext cx="5172430" cy="84407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21DECA6-FE2D-CF94-646A-57578FEE9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0" y="5794050"/>
            <a:ext cx="2899226" cy="301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83F8C5-CC8E-7AE1-58D6-34AB01912FEA}"/>
              </a:ext>
            </a:extLst>
          </p:cNvPr>
          <p:cNvSpPr txBox="1"/>
          <p:nvPr/>
        </p:nvSpPr>
        <p:spPr>
          <a:xfrm>
            <a:off x="6832979" y="4863169"/>
            <a:ext cx="417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solidFill>
                  <a:srgbClr val="FF0000"/>
                </a:solidFill>
              </a:rPr>
              <a:t>P. </a:t>
            </a:r>
            <a:r>
              <a:rPr kumimoji="1" lang="en-US" altLang="ko-Kore-KR" dirty="0" err="1">
                <a:solidFill>
                  <a:srgbClr val="FF0000"/>
                </a:solidFill>
              </a:rPr>
              <a:t>Danielewics</a:t>
            </a:r>
            <a:r>
              <a:rPr kumimoji="1" lang="en-US" altLang="ko-Kore-KR" dirty="0">
                <a:solidFill>
                  <a:srgbClr val="FF0000"/>
                </a:solidFill>
              </a:rPr>
              <a:t> et al. Science 298, 1592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b1-t210-E65-e80-p1-dt005.mp4">
            <a:hlinkClick r:id="" action="ppaction://media"/>
            <a:extLst>
              <a:ext uri="{FF2B5EF4-FFF2-40B4-BE49-F238E27FC236}">
                <a16:creationId xmlns:a16="http://schemas.microsoft.com/office/drawing/2014/main" id="{8771CC45-B201-48A4-8380-90A883E53D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6555" y="1141786"/>
            <a:ext cx="4653136" cy="465313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Motivations – Heavy Ion Collisions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01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3B58B022-3158-4D2E-9493-1069408F8AB4}"/>
              </a:ext>
            </a:extLst>
          </p:cNvPr>
          <p:cNvGrpSpPr/>
          <p:nvPr/>
        </p:nvGrpSpPr>
        <p:grpSpPr>
          <a:xfrm>
            <a:off x="578704" y="1243496"/>
            <a:ext cx="4838185" cy="1579712"/>
            <a:chOff x="1998318" y="2046006"/>
            <a:chExt cx="4838185" cy="1579712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99D94F01-DF4F-4D01-9460-D2B1FED914F5}"/>
                </a:ext>
              </a:extLst>
            </p:cNvPr>
            <p:cNvGrpSpPr/>
            <p:nvPr/>
          </p:nvGrpSpPr>
          <p:grpSpPr>
            <a:xfrm>
              <a:off x="1998318" y="2300526"/>
              <a:ext cx="407344" cy="417712"/>
              <a:chOff x="1115616" y="1556792"/>
              <a:chExt cx="407344" cy="417712"/>
            </a:xfrm>
          </p:grpSpPr>
          <p:sp>
            <p:nvSpPr>
              <p:cNvPr id="188" name="타원 187">
                <a:extLst>
                  <a:ext uri="{FF2B5EF4-FFF2-40B4-BE49-F238E27FC236}">
                    <a16:creationId xmlns:a16="http://schemas.microsoft.com/office/drawing/2014/main" id="{2E6459FA-EDB6-4B70-B48A-EFA1FFFC333E}"/>
                  </a:ext>
                </a:extLst>
              </p:cNvPr>
              <p:cNvSpPr/>
              <p:nvPr/>
            </p:nvSpPr>
            <p:spPr>
              <a:xfrm>
                <a:off x="1115616" y="162880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9" name="타원 188">
                <a:extLst>
                  <a:ext uri="{FF2B5EF4-FFF2-40B4-BE49-F238E27FC236}">
                    <a16:creationId xmlns:a16="http://schemas.microsoft.com/office/drawing/2014/main" id="{FCDA910E-B281-41F9-89E0-2B50C714340D}"/>
                  </a:ext>
                </a:extLst>
              </p:cNvPr>
              <p:cNvSpPr/>
              <p:nvPr/>
            </p:nvSpPr>
            <p:spPr>
              <a:xfrm>
                <a:off x="1196008" y="155679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0" name="타원 189">
                <a:extLst>
                  <a:ext uri="{FF2B5EF4-FFF2-40B4-BE49-F238E27FC236}">
                    <a16:creationId xmlns:a16="http://schemas.microsoft.com/office/drawing/2014/main" id="{F52A18C4-81F4-456E-A7D2-00126A56C6DF}"/>
                  </a:ext>
                </a:extLst>
              </p:cNvPr>
              <p:cNvSpPr/>
              <p:nvPr/>
            </p:nvSpPr>
            <p:spPr>
              <a:xfrm>
                <a:off x="1276400" y="155679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1" name="타원 190">
                <a:extLst>
                  <a:ext uri="{FF2B5EF4-FFF2-40B4-BE49-F238E27FC236}">
                    <a16:creationId xmlns:a16="http://schemas.microsoft.com/office/drawing/2014/main" id="{D55EAA5F-FD55-42C2-8ED1-2A701B2EDA67}"/>
                  </a:ext>
                </a:extLst>
              </p:cNvPr>
              <p:cNvSpPr/>
              <p:nvPr/>
            </p:nvSpPr>
            <p:spPr>
              <a:xfrm>
                <a:off x="1124000" y="170080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2" name="타원 191">
                <a:extLst>
                  <a:ext uri="{FF2B5EF4-FFF2-40B4-BE49-F238E27FC236}">
                    <a16:creationId xmlns:a16="http://schemas.microsoft.com/office/drawing/2014/main" id="{1F17664D-EC91-43D7-881E-9882A48AB5F8}"/>
                  </a:ext>
                </a:extLst>
              </p:cNvPr>
              <p:cNvSpPr/>
              <p:nvPr/>
            </p:nvSpPr>
            <p:spPr>
              <a:xfrm>
                <a:off x="1204392" y="170080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3" name="타원 192">
                <a:extLst>
                  <a:ext uri="{FF2B5EF4-FFF2-40B4-BE49-F238E27FC236}">
                    <a16:creationId xmlns:a16="http://schemas.microsoft.com/office/drawing/2014/main" id="{171E6889-2E1B-47BF-B586-F11685BC0D70}"/>
                  </a:ext>
                </a:extLst>
              </p:cNvPr>
              <p:cNvSpPr/>
              <p:nvPr/>
            </p:nvSpPr>
            <p:spPr>
              <a:xfrm>
                <a:off x="1161768" y="181413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4" name="타원 193">
                <a:extLst>
                  <a:ext uri="{FF2B5EF4-FFF2-40B4-BE49-F238E27FC236}">
                    <a16:creationId xmlns:a16="http://schemas.microsoft.com/office/drawing/2014/main" id="{2FA06703-5152-4765-94D4-257C11CC2FE8}"/>
                  </a:ext>
                </a:extLst>
              </p:cNvPr>
              <p:cNvSpPr/>
              <p:nvPr/>
            </p:nvSpPr>
            <p:spPr>
              <a:xfrm>
                <a:off x="1287240" y="179722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5" name="타원 194">
                <a:extLst>
                  <a:ext uri="{FF2B5EF4-FFF2-40B4-BE49-F238E27FC236}">
                    <a16:creationId xmlns:a16="http://schemas.microsoft.com/office/drawing/2014/main" id="{EB284618-FC03-4294-9F80-9FA6B5A0A555}"/>
                  </a:ext>
                </a:extLst>
              </p:cNvPr>
              <p:cNvSpPr/>
              <p:nvPr/>
            </p:nvSpPr>
            <p:spPr>
              <a:xfrm>
                <a:off x="1305784" y="17191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6" name="타원 195">
                <a:extLst>
                  <a:ext uri="{FF2B5EF4-FFF2-40B4-BE49-F238E27FC236}">
                    <a16:creationId xmlns:a16="http://schemas.microsoft.com/office/drawing/2014/main" id="{30B4F058-6C1E-412C-AC69-D2072A714F49}"/>
                  </a:ext>
                </a:extLst>
              </p:cNvPr>
              <p:cNvSpPr/>
              <p:nvPr/>
            </p:nvSpPr>
            <p:spPr>
              <a:xfrm>
                <a:off x="1277080" y="163288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7" name="타원 196">
                <a:extLst>
                  <a:ext uri="{FF2B5EF4-FFF2-40B4-BE49-F238E27FC236}">
                    <a16:creationId xmlns:a16="http://schemas.microsoft.com/office/drawing/2014/main" id="{E495BE25-1C49-4625-9C6F-C67676DF758A}"/>
                  </a:ext>
                </a:extLst>
              </p:cNvPr>
              <p:cNvSpPr/>
              <p:nvPr/>
            </p:nvSpPr>
            <p:spPr>
              <a:xfrm>
                <a:off x="1349088" y="161256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8" name="타원 197">
                <a:extLst>
                  <a:ext uri="{FF2B5EF4-FFF2-40B4-BE49-F238E27FC236}">
                    <a16:creationId xmlns:a16="http://schemas.microsoft.com/office/drawing/2014/main" id="{ABEF02EF-41DD-47E2-9DF8-88DEED18405D}"/>
                  </a:ext>
                </a:extLst>
              </p:cNvPr>
              <p:cNvSpPr/>
              <p:nvPr/>
            </p:nvSpPr>
            <p:spPr>
              <a:xfrm>
                <a:off x="1378944" y="170080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9" name="타원 198">
                <a:extLst>
                  <a:ext uri="{FF2B5EF4-FFF2-40B4-BE49-F238E27FC236}">
                    <a16:creationId xmlns:a16="http://schemas.microsoft.com/office/drawing/2014/main" id="{5024921A-481D-43D8-8057-5008EB877828}"/>
                  </a:ext>
                </a:extLst>
              </p:cNvPr>
              <p:cNvSpPr/>
              <p:nvPr/>
            </p:nvSpPr>
            <p:spPr>
              <a:xfrm>
                <a:off x="1340024" y="182163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0" name="타원 199">
                <a:extLst>
                  <a:ext uri="{FF2B5EF4-FFF2-40B4-BE49-F238E27FC236}">
                    <a16:creationId xmlns:a16="http://schemas.microsoft.com/office/drawing/2014/main" id="{DB0F310C-CFF3-4400-BC48-C7D0F3A4A299}"/>
                  </a:ext>
                </a:extLst>
              </p:cNvPr>
              <p:cNvSpPr/>
              <p:nvPr/>
            </p:nvSpPr>
            <p:spPr>
              <a:xfrm>
                <a:off x="1268016" y="183048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1" name="타원 200">
                <a:extLst>
                  <a:ext uri="{FF2B5EF4-FFF2-40B4-BE49-F238E27FC236}">
                    <a16:creationId xmlns:a16="http://schemas.microsoft.com/office/drawing/2014/main" id="{91E08D2F-8973-4573-A894-627296C60AF0}"/>
                  </a:ext>
                </a:extLst>
              </p:cNvPr>
              <p:cNvSpPr/>
              <p:nvPr/>
            </p:nvSpPr>
            <p:spPr>
              <a:xfrm>
                <a:off x="1268016" y="176387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2" name="타원 201">
                <a:extLst>
                  <a:ext uri="{FF2B5EF4-FFF2-40B4-BE49-F238E27FC236}">
                    <a16:creationId xmlns:a16="http://schemas.microsoft.com/office/drawing/2014/main" id="{9E34F205-22CE-43FB-80C5-98AEF7DDBFFB}"/>
                  </a:ext>
                </a:extLst>
              </p:cNvPr>
              <p:cNvSpPr/>
              <p:nvPr/>
            </p:nvSpPr>
            <p:spPr>
              <a:xfrm>
                <a:off x="1133064" y="176387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3" name="타원 202">
                <a:extLst>
                  <a:ext uri="{FF2B5EF4-FFF2-40B4-BE49-F238E27FC236}">
                    <a16:creationId xmlns:a16="http://schemas.microsoft.com/office/drawing/2014/main" id="{96EE914F-155A-423B-B97E-4AB00AB8FA5C}"/>
                  </a:ext>
                </a:extLst>
              </p:cNvPr>
              <p:cNvSpPr/>
              <p:nvPr/>
            </p:nvSpPr>
            <p:spPr>
              <a:xfrm>
                <a:off x="1187624" y="167761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4" name="타원 203">
                <a:extLst>
                  <a:ext uri="{FF2B5EF4-FFF2-40B4-BE49-F238E27FC236}">
                    <a16:creationId xmlns:a16="http://schemas.microsoft.com/office/drawing/2014/main" id="{3136BB7F-E69D-492E-ABE1-BEC2B0F7F3CF}"/>
                  </a:ext>
                </a:extLst>
              </p:cNvPr>
              <p:cNvSpPr/>
              <p:nvPr/>
            </p:nvSpPr>
            <p:spPr>
              <a:xfrm>
                <a:off x="1305784" y="17089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5" name="타원 204">
                <a:extLst>
                  <a:ext uri="{FF2B5EF4-FFF2-40B4-BE49-F238E27FC236}">
                    <a16:creationId xmlns:a16="http://schemas.microsoft.com/office/drawing/2014/main" id="{55C85461-B625-4F4A-991D-15E62ABBA339}"/>
                  </a:ext>
                </a:extLst>
              </p:cNvPr>
              <p:cNvSpPr/>
              <p:nvPr/>
            </p:nvSpPr>
            <p:spPr>
              <a:xfrm>
                <a:off x="1196008" y="16369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sp>
          <p:nvSpPr>
            <p:cNvPr id="10" name="오른쪽 화살표 42">
              <a:extLst>
                <a:ext uri="{FF2B5EF4-FFF2-40B4-BE49-F238E27FC236}">
                  <a16:creationId xmlns:a16="http://schemas.microsoft.com/office/drawing/2014/main" id="{83460620-F3F4-4B94-BF72-DEC40EF2E5B0}"/>
                </a:ext>
              </a:extLst>
            </p:cNvPr>
            <p:cNvSpPr/>
            <p:nvPr/>
          </p:nvSpPr>
          <p:spPr>
            <a:xfrm>
              <a:off x="2426718" y="2428310"/>
              <a:ext cx="291680" cy="20770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1" name="오른쪽 화살표 43">
              <a:extLst>
                <a:ext uri="{FF2B5EF4-FFF2-40B4-BE49-F238E27FC236}">
                  <a16:creationId xmlns:a16="http://schemas.microsoft.com/office/drawing/2014/main" id="{8291C864-FD47-4A45-94D6-256C434EF6E2}"/>
                </a:ext>
              </a:extLst>
            </p:cNvPr>
            <p:cNvSpPr/>
            <p:nvPr/>
          </p:nvSpPr>
          <p:spPr>
            <a:xfrm>
              <a:off x="3391048" y="2473378"/>
              <a:ext cx="360040" cy="345704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9EE34577-BAB6-44D6-9B55-399972BF340E}"/>
                </a:ext>
              </a:extLst>
            </p:cNvPr>
            <p:cNvGrpSpPr/>
            <p:nvPr/>
          </p:nvGrpSpPr>
          <p:grpSpPr>
            <a:xfrm>
              <a:off x="2722614" y="2477558"/>
              <a:ext cx="579120" cy="632608"/>
              <a:chOff x="2005776" y="1577560"/>
              <a:chExt cx="579120" cy="632608"/>
            </a:xfrm>
          </p:grpSpPr>
          <p:sp>
            <p:nvSpPr>
              <p:cNvPr id="142" name="타원 141">
                <a:extLst>
                  <a:ext uri="{FF2B5EF4-FFF2-40B4-BE49-F238E27FC236}">
                    <a16:creationId xmlns:a16="http://schemas.microsoft.com/office/drawing/2014/main" id="{0B6CFC6D-9D65-4780-8630-7F58188F5B1E}"/>
                  </a:ext>
                </a:extLst>
              </p:cNvPr>
              <p:cNvSpPr/>
              <p:nvPr/>
            </p:nvSpPr>
            <p:spPr>
              <a:xfrm>
                <a:off x="2072456" y="177104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94BA4F97-727D-4B41-B182-11AAB5531EC3}"/>
                  </a:ext>
                </a:extLst>
              </p:cNvPr>
              <p:cNvSpPr/>
              <p:nvPr/>
            </p:nvSpPr>
            <p:spPr>
              <a:xfrm>
                <a:off x="2152848" y="169903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4" name="타원 143">
                <a:extLst>
                  <a:ext uri="{FF2B5EF4-FFF2-40B4-BE49-F238E27FC236}">
                    <a16:creationId xmlns:a16="http://schemas.microsoft.com/office/drawing/2014/main" id="{C19CBB0E-1564-4ED3-945D-0980B6C0B8E6}"/>
                  </a:ext>
                </a:extLst>
              </p:cNvPr>
              <p:cNvSpPr/>
              <p:nvPr/>
            </p:nvSpPr>
            <p:spPr>
              <a:xfrm>
                <a:off x="2233240" y="169903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5" name="타원 144">
                <a:extLst>
                  <a:ext uri="{FF2B5EF4-FFF2-40B4-BE49-F238E27FC236}">
                    <a16:creationId xmlns:a16="http://schemas.microsoft.com/office/drawing/2014/main" id="{5EE6AD01-31F2-4F21-A0C2-1AA4EE848FC8}"/>
                  </a:ext>
                </a:extLst>
              </p:cNvPr>
              <p:cNvSpPr/>
              <p:nvPr/>
            </p:nvSpPr>
            <p:spPr>
              <a:xfrm>
                <a:off x="2080840" y="184304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43698F77-9B57-4220-893C-5B3B59A45CD7}"/>
                  </a:ext>
                </a:extLst>
              </p:cNvPr>
              <p:cNvSpPr/>
              <p:nvPr/>
            </p:nvSpPr>
            <p:spPr>
              <a:xfrm>
                <a:off x="2161232" y="184304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7" name="타원 146">
                <a:extLst>
                  <a:ext uri="{FF2B5EF4-FFF2-40B4-BE49-F238E27FC236}">
                    <a16:creationId xmlns:a16="http://schemas.microsoft.com/office/drawing/2014/main" id="{F41CFD1D-63EE-4CD5-B3AD-11C5A361046A}"/>
                  </a:ext>
                </a:extLst>
              </p:cNvPr>
              <p:cNvSpPr/>
              <p:nvPr/>
            </p:nvSpPr>
            <p:spPr>
              <a:xfrm>
                <a:off x="2118608" y="19563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8" name="타원 147">
                <a:extLst>
                  <a:ext uri="{FF2B5EF4-FFF2-40B4-BE49-F238E27FC236}">
                    <a16:creationId xmlns:a16="http://schemas.microsoft.com/office/drawing/2014/main" id="{CE0DB186-8A48-4EAD-A2CA-6A7D50EA3E58}"/>
                  </a:ext>
                </a:extLst>
              </p:cNvPr>
              <p:cNvSpPr/>
              <p:nvPr/>
            </p:nvSpPr>
            <p:spPr>
              <a:xfrm>
                <a:off x="2244080" y="19394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9FCEC3A1-C64E-459A-BCFC-C57AC1199466}"/>
                  </a:ext>
                </a:extLst>
              </p:cNvPr>
              <p:cNvSpPr/>
              <p:nvPr/>
            </p:nvSpPr>
            <p:spPr>
              <a:xfrm>
                <a:off x="2262624" y="18613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0" name="타원 149">
                <a:extLst>
                  <a:ext uri="{FF2B5EF4-FFF2-40B4-BE49-F238E27FC236}">
                    <a16:creationId xmlns:a16="http://schemas.microsoft.com/office/drawing/2014/main" id="{3DC31217-401E-47DD-9743-E3C75E0E3227}"/>
                  </a:ext>
                </a:extLst>
              </p:cNvPr>
              <p:cNvSpPr/>
              <p:nvPr/>
            </p:nvSpPr>
            <p:spPr>
              <a:xfrm>
                <a:off x="2233920" y="177512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1" name="타원 150">
                <a:extLst>
                  <a:ext uri="{FF2B5EF4-FFF2-40B4-BE49-F238E27FC236}">
                    <a16:creationId xmlns:a16="http://schemas.microsoft.com/office/drawing/2014/main" id="{48CD87AD-325B-4CB7-A4CC-364CBF853EB9}"/>
                  </a:ext>
                </a:extLst>
              </p:cNvPr>
              <p:cNvSpPr/>
              <p:nvPr/>
            </p:nvSpPr>
            <p:spPr>
              <a:xfrm>
                <a:off x="2305928" y="175480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D07A0157-E529-455D-9572-DD8CFB8DB830}"/>
                  </a:ext>
                </a:extLst>
              </p:cNvPr>
              <p:cNvSpPr/>
              <p:nvPr/>
            </p:nvSpPr>
            <p:spPr>
              <a:xfrm>
                <a:off x="2335784" y="184304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3" name="타원 152">
                <a:extLst>
                  <a:ext uri="{FF2B5EF4-FFF2-40B4-BE49-F238E27FC236}">
                    <a16:creationId xmlns:a16="http://schemas.microsoft.com/office/drawing/2014/main" id="{A855B0C6-8CE9-49B1-A065-27274F53E403}"/>
                  </a:ext>
                </a:extLst>
              </p:cNvPr>
              <p:cNvSpPr/>
              <p:nvPr/>
            </p:nvSpPr>
            <p:spPr>
              <a:xfrm>
                <a:off x="2296864" y="196387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4" name="타원 153">
                <a:extLst>
                  <a:ext uri="{FF2B5EF4-FFF2-40B4-BE49-F238E27FC236}">
                    <a16:creationId xmlns:a16="http://schemas.microsoft.com/office/drawing/2014/main" id="{D1056EC1-E5CA-4E74-B84A-4DE5B47D3E96}"/>
                  </a:ext>
                </a:extLst>
              </p:cNvPr>
              <p:cNvSpPr/>
              <p:nvPr/>
            </p:nvSpPr>
            <p:spPr>
              <a:xfrm>
                <a:off x="2224856" y="197272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5" name="타원 154">
                <a:extLst>
                  <a:ext uri="{FF2B5EF4-FFF2-40B4-BE49-F238E27FC236}">
                    <a16:creationId xmlns:a16="http://schemas.microsoft.com/office/drawing/2014/main" id="{6B2816F7-1FFC-4A81-B035-2D28BE311D64}"/>
                  </a:ext>
                </a:extLst>
              </p:cNvPr>
              <p:cNvSpPr/>
              <p:nvPr/>
            </p:nvSpPr>
            <p:spPr>
              <a:xfrm>
                <a:off x="2224856" y="190611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6" name="타원 155">
                <a:extLst>
                  <a:ext uri="{FF2B5EF4-FFF2-40B4-BE49-F238E27FC236}">
                    <a16:creationId xmlns:a16="http://schemas.microsoft.com/office/drawing/2014/main" id="{FFFC4E65-70F3-4942-9384-0B065C184419}"/>
                  </a:ext>
                </a:extLst>
              </p:cNvPr>
              <p:cNvSpPr/>
              <p:nvPr/>
            </p:nvSpPr>
            <p:spPr>
              <a:xfrm>
                <a:off x="2089904" y="190611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7" name="타원 156">
                <a:extLst>
                  <a:ext uri="{FF2B5EF4-FFF2-40B4-BE49-F238E27FC236}">
                    <a16:creationId xmlns:a16="http://schemas.microsoft.com/office/drawing/2014/main" id="{A4746A12-B2EF-4997-9AF3-E7482D4F16A8}"/>
                  </a:ext>
                </a:extLst>
              </p:cNvPr>
              <p:cNvSpPr/>
              <p:nvPr/>
            </p:nvSpPr>
            <p:spPr>
              <a:xfrm>
                <a:off x="2144464" y="181985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8" name="타원 157">
                <a:extLst>
                  <a:ext uri="{FF2B5EF4-FFF2-40B4-BE49-F238E27FC236}">
                    <a16:creationId xmlns:a16="http://schemas.microsoft.com/office/drawing/2014/main" id="{D8D13F0C-18BE-40B0-8CC1-D5067D3EBD91}"/>
                  </a:ext>
                </a:extLst>
              </p:cNvPr>
              <p:cNvSpPr/>
              <p:nvPr/>
            </p:nvSpPr>
            <p:spPr>
              <a:xfrm>
                <a:off x="2262624" y="185122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9" name="타원 158">
                <a:extLst>
                  <a:ext uri="{FF2B5EF4-FFF2-40B4-BE49-F238E27FC236}">
                    <a16:creationId xmlns:a16="http://schemas.microsoft.com/office/drawing/2014/main" id="{F0C7FCC3-71EC-44BF-A605-8E3CCC25416A}"/>
                  </a:ext>
                </a:extLst>
              </p:cNvPr>
              <p:cNvSpPr/>
              <p:nvPr/>
            </p:nvSpPr>
            <p:spPr>
              <a:xfrm>
                <a:off x="2152848" y="177921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0" name="타원 159">
                <a:extLst>
                  <a:ext uri="{FF2B5EF4-FFF2-40B4-BE49-F238E27FC236}">
                    <a16:creationId xmlns:a16="http://schemas.microsoft.com/office/drawing/2014/main" id="{89BB3775-01AB-4E9E-B943-38F75B6563E4}"/>
                  </a:ext>
                </a:extLst>
              </p:cNvPr>
              <p:cNvSpPr/>
              <p:nvPr/>
            </p:nvSpPr>
            <p:spPr>
              <a:xfrm>
                <a:off x="2398072" y="192213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1" name="타원 160">
                <a:extLst>
                  <a:ext uri="{FF2B5EF4-FFF2-40B4-BE49-F238E27FC236}">
                    <a16:creationId xmlns:a16="http://schemas.microsoft.com/office/drawing/2014/main" id="{603B0FDC-9C0F-4DDC-85EC-E900BD5E83FF}"/>
                  </a:ext>
                </a:extLst>
              </p:cNvPr>
              <p:cNvSpPr/>
              <p:nvPr/>
            </p:nvSpPr>
            <p:spPr>
              <a:xfrm>
                <a:off x="2440880" y="180021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2" name="타원 161">
                <a:extLst>
                  <a:ext uri="{FF2B5EF4-FFF2-40B4-BE49-F238E27FC236}">
                    <a16:creationId xmlns:a16="http://schemas.microsoft.com/office/drawing/2014/main" id="{51EAD6B7-3684-4C00-A63A-93E5B8E95C93}"/>
                  </a:ext>
                </a:extLst>
              </p:cNvPr>
              <p:cNvSpPr/>
              <p:nvPr/>
            </p:nvSpPr>
            <p:spPr>
              <a:xfrm>
                <a:off x="2396088" y="168647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3" name="타원 162">
                <a:extLst>
                  <a:ext uri="{FF2B5EF4-FFF2-40B4-BE49-F238E27FC236}">
                    <a16:creationId xmlns:a16="http://schemas.microsoft.com/office/drawing/2014/main" id="{A7FB810B-F33F-47B2-A40A-CF871786190E}"/>
                  </a:ext>
                </a:extLst>
              </p:cNvPr>
              <p:cNvSpPr/>
              <p:nvPr/>
            </p:nvSpPr>
            <p:spPr>
              <a:xfrm>
                <a:off x="2296472" y="165851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4" name="타원 163">
                <a:extLst>
                  <a:ext uri="{FF2B5EF4-FFF2-40B4-BE49-F238E27FC236}">
                    <a16:creationId xmlns:a16="http://schemas.microsoft.com/office/drawing/2014/main" id="{FFBA118E-8A7E-45F7-874D-893AD7AA32D9}"/>
                  </a:ext>
                </a:extLst>
              </p:cNvPr>
              <p:cNvSpPr/>
              <p:nvPr/>
            </p:nvSpPr>
            <p:spPr>
              <a:xfrm>
                <a:off x="2233240" y="16187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5" name="타원 164">
                <a:extLst>
                  <a:ext uri="{FF2B5EF4-FFF2-40B4-BE49-F238E27FC236}">
                    <a16:creationId xmlns:a16="http://schemas.microsoft.com/office/drawing/2014/main" id="{1DFEAC9C-C051-4E51-B60B-96BCD5AF670D}"/>
                  </a:ext>
                </a:extLst>
              </p:cNvPr>
              <p:cNvSpPr/>
              <p:nvPr/>
            </p:nvSpPr>
            <p:spPr>
              <a:xfrm>
                <a:off x="2100064" y="161745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6" name="타원 165">
                <a:extLst>
                  <a:ext uri="{FF2B5EF4-FFF2-40B4-BE49-F238E27FC236}">
                    <a16:creationId xmlns:a16="http://schemas.microsoft.com/office/drawing/2014/main" id="{3B2FF871-B9D2-4389-941B-D9FC2598B899}"/>
                  </a:ext>
                </a:extLst>
              </p:cNvPr>
              <p:cNvSpPr/>
              <p:nvPr/>
            </p:nvSpPr>
            <p:spPr>
              <a:xfrm>
                <a:off x="2036048" y="17191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7" name="타원 166">
                <a:extLst>
                  <a:ext uri="{FF2B5EF4-FFF2-40B4-BE49-F238E27FC236}">
                    <a16:creationId xmlns:a16="http://schemas.microsoft.com/office/drawing/2014/main" id="{5F6E8CAC-C7E2-4D28-B3F3-A17B0BE66E25}"/>
                  </a:ext>
                </a:extLst>
              </p:cNvPr>
              <p:cNvSpPr/>
              <p:nvPr/>
            </p:nvSpPr>
            <p:spPr>
              <a:xfrm>
                <a:off x="2334632" y="160901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8" name="타원 167">
                <a:extLst>
                  <a:ext uri="{FF2B5EF4-FFF2-40B4-BE49-F238E27FC236}">
                    <a16:creationId xmlns:a16="http://schemas.microsoft.com/office/drawing/2014/main" id="{106ED4E0-3631-4FC6-A1C9-8219CB4F723F}"/>
                  </a:ext>
                </a:extLst>
              </p:cNvPr>
              <p:cNvSpPr/>
              <p:nvPr/>
            </p:nvSpPr>
            <p:spPr>
              <a:xfrm>
                <a:off x="2324080" y="202121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9" name="타원 168">
                <a:extLst>
                  <a:ext uri="{FF2B5EF4-FFF2-40B4-BE49-F238E27FC236}">
                    <a16:creationId xmlns:a16="http://schemas.microsoft.com/office/drawing/2014/main" id="{39B6A4CA-E2EC-47BE-A3CB-D59EB53E70E1}"/>
                  </a:ext>
                </a:extLst>
              </p:cNvPr>
              <p:cNvSpPr/>
              <p:nvPr/>
            </p:nvSpPr>
            <p:spPr>
              <a:xfrm>
                <a:off x="2368480" y="182027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0" name="타원 169">
                <a:extLst>
                  <a:ext uri="{FF2B5EF4-FFF2-40B4-BE49-F238E27FC236}">
                    <a16:creationId xmlns:a16="http://schemas.microsoft.com/office/drawing/2014/main" id="{2EA00F32-A158-421E-A8F5-E06031C05B17}"/>
                  </a:ext>
                </a:extLst>
              </p:cNvPr>
              <p:cNvSpPr/>
              <p:nvPr/>
            </p:nvSpPr>
            <p:spPr>
              <a:xfrm>
                <a:off x="2191768" y="206615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1" name="타원 170">
                <a:extLst>
                  <a:ext uri="{FF2B5EF4-FFF2-40B4-BE49-F238E27FC236}">
                    <a16:creationId xmlns:a16="http://schemas.microsoft.com/office/drawing/2014/main" id="{507995F5-56A3-4CCE-ABF5-4134D0AE49F2}"/>
                  </a:ext>
                </a:extLst>
              </p:cNvPr>
              <p:cNvSpPr/>
              <p:nvPr/>
            </p:nvSpPr>
            <p:spPr>
              <a:xfrm>
                <a:off x="2129472" y="200540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2" name="타원 171">
                <a:extLst>
                  <a:ext uri="{FF2B5EF4-FFF2-40B4-BE49-F238E27FC236}">
                    <a16:creationId xmlns:a16="http://schemas.microsoft.com/office/drawing/2014/main" id="{849A06B6-9B3A-4875-96DD-E8286DC4E22E}"/>
                  </a:ext>
                </a:extLst>
              </p:cNvPr>
              <p:cNvSpPr/>
              <p:nvPr/>
            </p:nvSpPr>
            <p:spPr>
              <a:xfrm>
                <a:off x="2339200" y="19815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3" name="타원 172">
                <a:extLst>
                  <a:ext uri="{FF2B5EF4-FFF2-40B4-BE49-F238E27FC236}">
                    <a16:creationId xmlns:a16="http://schemas.microsoft.com/office/drawing/2014/main" id="{4AD878BB-5BC0-47D7-92A7-6B02A9DF0AB0}"/>
                  </a:ext>
                </a:extLst>
              </p:cNvPr>
              <p:cNvSpPr/>
              <p:nvPr/>
            </p:nvSpPr>
            <p:spPr>
              <a:xfrm>
                <a:off x="2048456" y="193339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4" name="타원 173">
                <a:extLst>
                  <a:ext uri="{FF2B5EF4-FFF2-40B4-BE49-F238E27FC236}">
                    <a16:creationId xmlns:a16="http://schemas.microsoft.com/office/drawing/2014/main" id="{E912136D-CC6E-469E-BD98-BC4A6FA8DD4F}"/>
                  </a:ext>
                </a:extLst>
              </p:cNvPr>
              <p:cNvSpPr/>
              <p:nvPr/>
            </p:nvSpPr>
            <p:spPr>
              <a:xfrm>
                <a:off x="2005776" y="183048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5" name="타원 174">
                <a:extLst>
                  <a:ext uri="{FF2B5EF4-FFF2-40B4-BE49-F238E27FC236}">
                    <a16:creationId xmlns:a16="http://schemas.microsoft.com/office/drawing/2014/main" id="{39CD6C24-EDAA-49E0-BBB3-A10FA5FAE4D5}"/>
                  </a:ext>
                </a:extLst>
              </p:cNvPr>
              <p:cNvSpPr/>
              <p:nvPr/>
            </p:nvSpPr>
            <p:spPr>
              <a:xfrm>
                <a:off x="2089224" y="187133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6" name="타원 175">
                <a:extLst>
                  <a:ext uri="{FF2B5EF4-FFF2-40B4-BE49-F238E27FC236}">
                    <a16:creationId xmlns:a16="http://schemas.microsoft.com/office/drawing/2014/main" id="{797A57E5-83CC-4A34-874B-D47CF127178E}"/>
                  </a:ext>
                </a:extLst>
              </p:cNvPr>
              <p:cNvSpPr/>
              <p:nvPr/>
            </p:nvSpPr>
            <p:spPr>
              <a:xfrm>
                <a:off x="2221280" y="182027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7" name="타원 176">
                <a:extLst>
                  <a:ext uri="{FF2B5EF4-FFF2-40B4-BE49-F238E27FC236}">
                    <a16:creationId xmlns:a16="http://schemas.microsoft.com/office/drawing/2014/main" id="{A175487A-321D-4835-BCBC-15AEA5D607DC}"/>
                  </a:ext>
                </a:extLst>
              </p:cNvPr>
              <p:cNvSpPr/>
              <p:nvPr/>
            </p:nvSpPr>
            <p:spPr>
              <a:xfrm>
                <a:off x="2240840" y="203436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8" name="타원 177">
                <a:extLst>
                  <a:ext uri="{FF2B5EF4-FFF2-40B4-BE49-F238E27FC236}">
                    <a16:creationId xmlns:a16="http://schemas.microsoft.com/office/drawing/2014/main" id="{DDC48CC0-036C-4B0C-9054-23D16B18226C}"/>
                  </a:ext>
                </a:extLst>
              </p:cNvPr>
              <p:cNvSpPr/>
              <p:nvPr/>
            </p:nvSpPr>
            <p:spPr>
              <a:xfrm>
                <a:off x="2190616" y="193339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9" name="타원 178">
                <a:extLst>
                  <a:ext uri="{FF2B5EF4-FFF2-40B4-BE49-F238E27FC236}">
                    <a16:creationId xmlns:a16="http://schemas.microsoft.com/office/drawing/2014/main" id="{7A708D63-42FA-4210-B900-EF1658CBF8F2}"/>
                  </a:ext>
                </a:extLst>
              </p:cNvPr>
              <p:cNvSpPr/>
              <p:nvPr/>
            </p:nvSpPr>
            <p:spPr>
              <a:xfrm>
                <a:off x="2221408" y="18123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0" name="타원 179">
                <a:extLst>
                  <a:ext uri="{FF2B5EF4-FFF2-40B4-BE49-F238E27FC236}">
                    <a16:creationId xmlns:a16="http://schemas.microsoft.com/office/drawing/2014/main" id="{D317B91D-72B2-4FFF-8EAD-9E9D9D76771A}"/>
                  </a:ext>
                </a:extLst>
              </p:cNvPr>
              <p:cNvSpPr/>
              <p:nvPr/>
            </p:nvSpPr>
            <p:spPr>
              <a:xfrm>
                <a:off x="2149792" y="174035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1" name="타원 180">
                <a:extLst>
                  <a:ext uri="{FF2B5EF4-FFF2-40B4-BE49-F238E27FC236}">
                    <a16:creationId xmlns:a16="http://schemas.microsoft.com/office/drawing/2014/main" id="{ACAEE92B-B90C-4535-8F99-E8E0389406BC}"/>
                  </a:ext>
                </a:extLst>
              </p:cNvPr>
              <p:cNvSpPr/>
              <p:nvPr/>
            </p:nvSpPr>
            <p:spPr>
              <a:xfrm>
                <a:off x="2241024" y="164713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2" name="타원 181">
                <a:extLst>
                  <a:ext uri="{FF2B5EF4-FFF2-40B4-BE49-F238E27FC236}">
                    <a16:creationId xmlns:a16="http://schemas.microsoft.com/office/drawing/2014/main" id="{6A04367D-195C-4486-8F85-5FBD54579074}"/>
                  </a:ext>
                </a:extLst>
              </p:cNvPr>
              <p:cNvSpPr/>
              <p:nvPr/>
            </p:nvSpPr>
            <p:spPr>
              <a:xfrm>
                <a:off x="2322696" y="174035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3" name="타원 182">
                <a:extLst>
                  <a:ext uri="{FF2B5EF4-FFF2-40B4-BE49-F238E27FC236}">
                    <a16:creationId xmlns:a16="http://schemas.microsoft.com/office/drawing/2014/main" id="{3F60084D-377C-4B2F-9DF6-0565F33CFDB5}"/>
                  </a:ext>
                </a:extLst>
              </p:cNvPr>
              <p:cNvSpPr/>
              <p:nvPr/>
            </p:nvSpPr>
            <p:spPr>
              <a:xfrm>
                <a:off x="2222560" y="15775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4" name="타원 183">
                <a:extLst>
                  <a:ext uri="{FF2B5EF4-FFF2-40B4-BE49-F238E27FC236}">
                    <a16:creationId xmlns:a16="http://schemas.microsoft.com/office/drawing/2014/main" id="{8C7515F4-1065-4B8E-BDD5-D0024171B239}"/>
                  </a:ext>
                </a:extLst>
              </p:cNvPr>
              <p:cNvSpPr/>
              <p:nvPr/>
            </p:nvSpPr>
            <p:spPr>
              <a:xfrm>
                <a:off x="2285032" y="187222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5" name="타원 184">
                <a:extLst>
                  <a:ext uri="{FF2B5EF4-FFF2-40B4-BE49-F238E27FC236}">
                    <a16:creationId xmlns:a16="http://schemas.microsoft.com/office/drawing/2014/main" id="{636F8F9A-9D62-4562-AF00-D12910085208}"/>
                  </a:ext>
                </a:extLst>
              </p:cNvPr>
              <p:cNvSpPr/>
              <p:nvPr/>
            </p:nvSpPr>
            <p:spPr>
              <a:xfrm>
                <a:off x="2301984" y="172820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6" name="타원 185">
                <a:extLst>
                  <a:ext uri="{FF2B5EF4-FFF2-40B4-BE49-F238E27FC236}">
                    <a16:creationId xmlns:a16="http://schemas.microsoft.com/office/drawing/2014/main" id="{1B204CB2-3D2F-4C0C-93FC-6A6B59456695}"/>
                  </a:ext>
                </a:extLst>
              </p:cNvPr>
              <p:cNvSpPr/>
              <p:nvPr/>
            </p:nvSpPr>
            <p:spPr>
              <a:xfrm>
                <a:off x="2285032" y="177104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7" name="타원 186">
                <a:extLst>
                  <a:ext uri="{FF2B5EF4-FFF2-40B4-BE49-F238E27FC236}">
                    <a16:creationId xmlns:a16="http://schemas.microsoft.com/office/drawing/2014/main" id="{096ABF11-EFC4-4C05-8742-C333090ED334}"/>
                  </a:ext>
                </a:extLst>
              </p:cNvPr>
              <p:cNvSpPr/>
              <p:nvPr/>
            </p:nvSpPr>
            <p:spPr>
              <a:xfrm>
                <a:off x="2169016" y="18613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sp>
          <p:nvSpPr>
            <p:cNvPr id="13" name="오른쪽 화살표 91">
              <a:extLst>
                <a:ext uri="{FF2B5EF4-FFF2-40B4-BE49-F238E27FC236}">
                  <a16:creationId xmlns:a16="http://schemas.microsoft.com/office/drawing/2014/main" id="{399C86A7-1087-4049-908E-625CE048324C}"/>
                </a:ext>
              </a:extLst>
            </p:cNvPr>
            <p:cNvSpPr/>
            <p:nvPr/>
          </p:nvSpPr>
          <p:spPr>
            <a:xfrm>
              <a:off x="4825744" y="2545534"/>
              <a:ext cx="360040" cy="345704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A6D29D1-46B7-4934-BC62-47B1E74E0C2B}"/>
                </a:ext>
              </a:extLst>
            </p:cNvPr>
            <p:cNvGrpSpPr/>
            <p:nvPr/>
          </p:nvGrpSpPr>
          <p:grpSpPr>
            <a:xfrm>
              <a:off x="3858715" y="2197862"/>
              <a:ext cx="914848" cy="1090368"/>
              <a:chOff x="3653576" y="1423160"/>
              <a:chExt cx="914848" cy="1090368"/>
            </a:xfrm>
          </p:grpSpPr>
          <p:sp>
            <p:nvSpPr>
              <p:cNvPr id="74" name="타원 73">
                <a:extLst>
                  <a:ext uri="{FF2B5EF4-FFF2-40B4-BE49-F238E27FC236}">
                    <a16:creationId xmlns:a16="http://schemas.microsoft.com/office/drawing/2014/main" id="{83683740-201A-423C-B114-403E39638DAD}"/>
                  </a:ext>
                </a:extLst>
              </p:cNvPr>
              <p:cNvSpPr/>
              <p:nvPr/>
            </p:nvSpPr>
            <p:spPr>
              <a:xfrm>
                <a:off x="4375432" y="2369512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5" name="타원 74">
                <a:extLst>
                  <a:ext uri="{FF2B5EF4-FFF2-40B4-BE49-F238E27FC236}">
                    <a16:creationId xmlns:a16="http://schemas.microsoft.com/office/drawing/2014/main" id="{9E31B740-D483-4E5F-A8F3-BB40EDA4C2B3}"/>
                  </a:ext>
                </a:extLst>
              </p:cNvPr>
              <p:cNvSpPr/>
              <p:nvPr/>
            </p:nvSpPr>
            <p:spPr>
              <a:xfrm>
                <a:off x="3987552" y="191305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6" name="타원 75">
                <a:extLst>
                  <a:ext uri="{FF2B5EF4-FFF2-40B4-BE49-F238E27FC236}">
                    <a16:creationId xmlns:a16="http://schemas.microsoft.com/office/drawing/2014/main" id="{47446F58-F974-45FC-A9A9-0D8A4259645E}"/>
                  </a:ext>
                </a:extLst>
              </p:cNvPr>
              <p:cNvSpPr/>
              <p:nvPr/>
            </p:nvSpPr>
            <p:spPr>
              <a:xfrm>
                <a:off x="4067944" y="184104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7" name="타원 76">
                <a:extLst>
                  <a:ext uri="{FF2B5EF4-FFF2-40B4-BE49-F238E27FC236}">
                    <a16:creationId xmlns:a16="http://schemas.microsoft.com/office/drawing/2014/main" id="{7C94DA74-F8C0-4408-B6DC-F3DDA34B1ED9}"/>
                  </a:ext>
                </a:extLst>
              </p:cNvPr>
              <p:cNvSpPr/>
              <p:nvPr/>
            </p:nvSpPr>
            <p:spPr>
              <a:xfrm>
                <a:off x="4148336" y="184104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8" name="타원 77">
                <a:extLst>
                  <a:ext uri="{FF2B5EF4-FFF2-40B4-BE49-F238E27FC236}">
                    <a16:creationId xmlns:a16="http://schemas.microsoft.com/office/drawing/2014/main" id="{94BF8406-7AAF-4EFC-9C34-4B890DE87DE7}"/>
                  </a:ext>
                </a:extLst>
              </p:cNvPr>
              <p:cNvSpPr/>
              <p:nvPr/>
            </p:nvSpPr>
            <p:spPr>
              <a:xfrm>
                <a:off x="3995936" y="19850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9" name="타원 78">
                <a:extLst>
                  <a:ext uri="{FF2B5EF4-FFF2-40B4-BE49-F238E27FC236}">
                    <a16:creationId xmlns:a16="http://schemas.microsoft.com/office/drawing/2014/main" id="{A8D6F7BE-B0BD-49D2-A064-F4D71EBDD12F}"/>
                  </a:ext>
                </a:extLst>
              </p:cNvPr>
              <p:cNvSpPr/>
              <p:nvPr/>
            </p:nvSpPr>
            <p:spPr>
              <a:xfrm>
                <a:off x="4076328" y="19850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74B2FB66-246C-4B6B-BF2F-CF1F4DB2C06C}"/>
                  </a:ext>
                </a:extLst>
              </p:cNvPr>
              <p:cNvSpPr/>
              <p:nvPr/>
            </p:nvSpPr>
            <p:spPr>
              <a:xfrm>
                <a:off x="4033704" y="209839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1" name="타원 80">
                <a:extLst>
                  <a:ext uri="{FF2B5EF4-FFF2-40B4-BE49-F238E27FC236}">
                    <a16:creationId xmlns:a16="http://schemas.microsoft.com/office/drawing/2014/main" id="{AECE85AA-7367-461B-9A44-7F15CF23A3B7}"/>
                  </a:ext>
                </a:extLst>
              </p:cNvPr>
              <p:cNvSpPr/>
              <p:nvPr/>
            </p:nvSpPr>
            <p:spPr>
              <a:xfrm>
                <a:off x="4159176" y="208148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B49FDD3F-5D93-4AE5-9A01-AB13E902747D}"/>
                  </a:ext>
                </a:extLst>
              </p:cNvPr>
              <p:cNvSpPr/>
              <p:nvPr/>
            </p:nvSpPr>
            <p:spPr>
              <a:xfrm>
                <a:off x="4177720" y="200340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3" name="타원 82">
                <a:extLst>
                  <a:ext uri="{FF2B5EF4-FFF2-40B4-BE49-F238E27FC236}">
                    <a16:creationId xmlns:a16="http://schemas.microsoft.com/office/drawing/2014/main" id="{9E3047F5-1B66-49BF-8D6C-70BE8D48CEF3}"/>
                  </a:ext>
                </a:extLst>
              </p:cNvPr>
              <p:cNvSpPr/>
              <p:nvPr/>
            </p:nvSpPr>
            <p:spPr>
              <a:xfrm>
                <a:off x="4149016" y="19171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4" name="타원 83">
                <a:extLst>
                  <a:ext uri="{FF2B5EF4-FFF2-40B4-BE49-F238E27FC236}">
                    <a16:creationId xmlns:a16="http://schemas.microsoft.com/office/drawing/2014/main" id="{6141D624-1E3B-4432-B4B0-E8B37553F578}"/>
                  </a:ext>
                </a:extLst>
              </p:cNvPr>
              <p:cNvSpPr/>
              <p:nvPr/>
            </p:nvSpPr>
            <p:spPr>
              <a:xfrm>
                <a:off x="4221024" y="189682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id="{735BE35C-722A-4064-B838-AD6D181A8622}"/>
                  </a:ext>
                </a:extLst>
              </p:cNvPr>
              <p:cNvSpPr/>
              <p:nvPr/>
            </p:nvSpPr>
            <p:spPr>
              <a:xfrm>
                <a:off x="4250880" y="19850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id="{CD8B100B-0D82-4161-A5C5-5A2886200101}"/>
                  </a:ext>
                </a:extLst>
              </p:cNvPr>
              <p:cNvSpPr/>
              <p:nvPr/>
            </p:nvSpPr>
            <p:spPr>
              <a:xfrm>
                <a:off x="4211960" y="210588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738CBE4F-4069-466D-879E-676DA0F19D63}"/>
                  </a:ext>
                </a:extLst>
              </p:cNvPr>
              <p:cNvSpPr/>
              <p:nvPr/>
            </p:nvSpPr>
            <p:spPr>
              <a:xfrm>
                <a:off x="4139952" y="21147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8" name="타원 87">
                <a:extLst>
                  <a:ext uri="{FF2B5EF4-FFF2-40B4-BE49-F238E27FC236}">
                    <a16:creationId xmlns:a16="http://schemas.microsoft.com/office/drawing/2014/main" id="{95DFEBE8-9AFC-4A21-902C-3B44941CE809}"/>
                  </a:ext>
                </a:extLst>
              </p:cNvPr>
              <p:cNvSpPr/>
              <p:nvPr/>
            </p:nvSpPr>
            <p:spPr>
              <a:xfrm>
                <a:off x="4139952" y="204812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89" name="타원 88">
                <a:extLst>
                  <a:ext uri="{FF2B5EF4-FFF2-40B4-BE49-F238E27FC236}">
                    <a16:creationId xmlns:a16="http://schemas.microsoft.com/office/drawing/2014/main" id="{AEDB885B-E368-4FE0-A45E-93C790DFCFD7}"/>
                  </a:ext>
                </a:extLst>
              </p:cNvPr>
              <p:cNvSpPr/>
              <p:nvPr/>
            </p:nvSpPr>
            <p:spPr>
              <a:xfrm>
                <a:off x="4005000" y="204812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0" name="타원 89">
                <a:extLst>
                  <a:ext uri="{FF2B5EF4-FFF2-40B4-BE49-F238E27FC236}">
                    <a16:creationId xmlns:a16="http://schemas.microsoft.com/office/drawing/2014/main" id="{7F17869B-C874-43E1-B66B-D40A248F4F61}"/>
                  </a:ext>
                </a:extLst>
              </p:cNvPr>
              <p:cNvSpPr/>
              <p:nvPr/>
            </p:nvSpPr>
            <p:spPr>
              <a:xfrm>
                <a:off x="4059560" y="196187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1" name="타원 90">
                <a:extLst>
                  <a:ext uri="{FF2B5EF4-FFF2-40B4-BE49-F238E27FC236}">
                    <a16:creationId xmlns:a16="http://schemas.microsoft.com/office/drawing/2014/main" id="{F6A5282E-5578-45D0-B1A3-C491ED691175}"/>
                  </a:ext>
                </a:extLst>
              </p:cNvPr>
              <p:cNvSpPr/>
              <p:nvPr/>
            </p:nvSpPr>
            <p:spPr>
              <a:xfrm>
                <a:off x="4177720" y="199324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694EBAC6-2ABD-44C0-9768-CA0AF5E62AB1}"/>
                  </a:ext>
                </a:extLst>
              </p:cNvPr>
              <p:cNvSpPr/>
              <p:nvPr/>
            </p:nvSpPr>
            <p:spPr>
              <a:xfrm>
                <a:off x="4067944" y="192123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3" name="타원 92">
                <a:extLst>
                  <a:ext uri="{FF2B5EF4-FFF2-40B4-BE49-F238E27FC236}">
                    <a16:creationId xmlns:a16="http://schemas.microsoft.com/office/drawing/2014/main" id="{612E4341-A4BB-40C9-88AD-7193B4CECB41}"/>
                  </a:ext>
                </a:extLst>
              </p:cNvPr>
              <p:cNvSpPr/>
              <p:nvPr/>
            </p:nvSpPr>
            <p:spPr>
              <a:xfrm>
                <a:off x="4394552" y="206415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4" name="타원 93">
                <a:extLst>
                  <a:ext uri="{FF2B5EF4-FFF2-40B4-BE49-F238E27FC236}">
                    <a16:creationId xmlns:a16="http://schemas.microsoft.com/office/drawing/2014/main" id="{FD98BEDD-EE76-4218-A314-19452A5710B3}"/>
                  </a:ext>
                </a:extLst>
              </p:cNvPr>
              <p:cNvSpPr/>
              <p:nvPr/>
            </p:nvSpPr>
            <p:spPr>
              <a:xfrm>
                <a:off x="4424408" y="19623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5" name="타원 94">
                <a:extLst>
                  <a:ext uri="{FF2B5EF4-FFF2-40B4-BE49-F238E27FC236}">
                    <a16:creationId xmlns:a16="http://schemas.microsoft.com/office/drawing/2014/main" id="{95B236E8-793E-42E9-B310-433C5BA696C6}"/>
                  </a:ext>
                </a:extLst>
              </p:cNvPr>
              <p:cNvSpPr/>
              <p:nvPr/>
            </p:nvSpPr>
            <p:spPr>
              <a:xfrm>
                <a:off x="4311184" y="182848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6" name="타원 95">
                <a:extLst>
                  <a:ext uri="{FF2B5EF4-FFF2-40B4-BE49-F238E27FC236}">
                    <a16:creationId xmlns:a16="http://schemas.microsoft.com/office/drawing/2014/main" id="{2CAA7A93-1641-4C98-8533-A2DC526BE140}"/>
                  </a:ext>
                </a:extLst>
              </p:cNvPr>
              <p:cNvSpPr/>
              <p:nvPr/>
            </p:nvSpPr>
            <p:spPr>
              <a:xfrm>
                <a:off x="4211568" y="180052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7" name="타원 96">
                <a:extLst>
                  <a:ext uri="{FF2B5EF4-FFF2-40B4-BE49-F238E27FC236}">
                    <a16:creationId xmlns:a16="http://schemas.microsoft.com/office/drawing/2014/main" id="{A04C6912-171F-4623-9E4B-D1A01F54F81B}"/>
                  </a:ext>
                </a:extLst>
              </p:cNvPr>
              <p:cNvSpPr/>
              <p:nvPr/>
            </p:nvSpPr>
            <p:spPr>
              <a:xfrm>
                <a:off x="4148336" y="17607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8" name="타원 97">
                <a:extLst>
                  <a:ext uri="{FF2B5EF4-FFF2-40B4-BE49-F238E27FC236}">
                    <a16:creationId xmlns:a16="http://schemas.microsoft.com/office/drawing/2014/main" id="{DEB9B35C-80A4-4203-B780-A39DFA655668}"/>
                  </a:ext>
                </a:extLst>
              </p:cNvPr>
              <p:cNvSpPr/>
              <p:nvPr/>
            </p:nvSpPr>
            <p:spPr>
              <a:xfrm>
                <a:off x="4015160" y="175947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99" name="타원 98">
                <a:extLst>
                  <a:ext uri="{FF2B5EF4-FFF2-40B4-BE49-F238E27FC236}">
                    <a16:creationId xmlns:a16="http://schemas.microsoft.com/office/drawing/2014/main" id="{9EE6E2A0-0526-43B5-A849-796C20A131F7}"/>
                  </a:ext>
                </a:extLst>
              </p:cNvPr>
              <p:cNvSpPr/>
              <p:nvPr/>
            </p:nvSpPr>
            <p:spPr>
              <a:xfrm>
                <a:off x="3951144" y="18611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8ACD4F67-E973-4991-8E0D-B6A92150E5C5}"/>
                  </a:ext>
                </a:extLst>
              </p:cNvPr>
              <p:cNvSpPr/>
              <p:nvPr/>
            </p:nvSpPr>
            <p:spPr>
              <a:xfrm>
                <a:off x="4280392" y="16391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1" name="타원 100">
                <a:extLst>
                  <a:ext uri="{FF2B5EF4-FFF2-40B4-BE49-F238E27FC236}">
                    <a16:creationId xmlns:a16="http://schemas.microsoft.com/office/drawing/2014/main" id="{ABDE95E8-9CFD-4DA9-A0E0-8B963139E21E}"/>
                  </a:ext>
                </a:extLst>
              </p:cNvPr>
              <p:cNvSpPr/>
              <p:nvPr/>
            </p:nvSpPr>
            <p:spPr>
              <a:xfrm>
                <a:off x="4239176" y="216323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2" name="타원 101">
                <a:extLst>
                  <a:ext uri="{FF2B5EF4-FFF2-40B4-BE49-F238E27FC236}">
                    <a16:creationId xmlns:a16="http://schemas.microsoft.com/office/drawing/2014/main" id="{BC96DED9-F08A-49BF-88C4-4487D4F5DB39}"/>
                  </a:ext>
                </a:extLst>
              </p:cNvPr>
              <p:cNvSpPr/>
              <p:nvPr/>
            </p:nvSpPr>
            <p:spPr>
              <a:xfrm>
                <a:off x="4283576" y="196228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3" name="타원 102">
                <a:extLst>
                  <a:ext uri="{FF2B5EF4-FFF2-40B4-BE49-F238E27FC236}">
                    <a16:creationId xmlns:a16="http://schemas.microsoft.com/office/drawing/2014/main" id="{D46D794A-CA64-4D95-ABB3-B77D83D76AC0}"/>
                  </a:ext>
                </a:extLst>
              </p:cNvPr>
              <p:cNvSpPr/>
              <p:nvPr/>
            </p:nvSpPr>
            <p:spPr>
              <a:xfrm>
                <a:off x="4106864" y="220816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id="{D1EA0BD0-701C-4DF4-A242-56BC5384CBB7}"/>
                  </a:ext>
                </a:extLst>
              </p:cNvPr>
              <p:cNvSpPr/>
              <p:nvPr/>
            </p:nvSpPr>
            <p:spPr>
              <a:xfrm>
                <a:off x="4044568" y="214741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5" name="타원 104">
                <a:extLst>
                  <a:ext uri="{FF2B5EF4-FFF2-40B4-BE49-F238E27FC236}">
                    <a16:creationId xmlns:a16="http://schemas.microsoft.com/office/drawing/2014/main" id="{47B8687D-76B9-4353-8A2D-1F0C84087448}"/>
                  </a:ext>
                </a:extLst>
              </p:cNvPr>
              <p:cNvSpPr/>
              <p:nvPr/>
            </p:nvSpPr>
            <p:spPr>
              <a:xfrm>
                <a:off x="4294624" y="21444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3FE66C05-91E4-4A6D-B0A3-0B83483A376D}"/>
                  </a:ext>
                </a:extLst>
              </p:cNvPr>
              <p:cNvSpPr/>
              <p:nvPr/>
            </p:nvSpPr>
            <p:spPr>
              <a:xfrm>
                <a:off x="3963552" y="207540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7" name="타원 106">
                <a:extLst>
                  <a:ext uri="{FF2B5EF4-FFF2-40B4-BE49-F238E27FC236}">
                    <a16:creationId xmlns:a16="http://schemas.microsoft.com/office/drawing/2014/main" id="{F0BFEF2A-ECFC-489A-9803-B9E4D208EB39}"/>
                  </a:ext>
                </a:extLst>
              </p:cNvPr>
              <p:cNvSpPr/>
              <p:nvPr/>
            </p:nvSpPr>
            <p:spPr>
              <a:xfrm>
                <a:off x="3860304" y="199251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8" name="타원 107">
                <a:extLst>
                  <a:ext uri="{FF2B5EF4-FFF2-40B4-BE49-F238E27FC236}">
                    <a16:creationId xmlns:a16="http://schemas.microsoft.com/office/drawing/2014/main" id="{A8DB90B1-08D5-4554-B1C5-87CA6506B45A}"/>
                  </a:ext>
                </a:extLst>
              </p:cNvPr>
              <p:cNvSpPr/>
              <p:nvPr/>
            </p:nvSpPr>
            <p:spPr>
              <a:xfrm>
                <a:off x="3972744" y="21043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9" name="타원 108">
                <a:extLst>
                  <a:ext uri="{FF2B5EF4-FFF2-40B4-BE49-F238E27FC236}">
                    <a16:creationId xmlns:a16="http://schemas.microsoft.com/office/drawing/2014/main" id="{6532CF14-C8A4-4823-B4BD-581D671E3073}"/>
                  </a:ext>
                </a:extLst>
              </p:cNvPr>
              <p:cNvSpPr/>
              <p:nvPr/>
            </p:nvSpPr>
            <p:spPr>
              <a:xfrm>
                <a:off x="4136376" y="196228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0" name="타원 109">
                <a:extLst>
                  <a:ext uri="{FF2B5EF4-FFF2-40B4-BE49-F238E27FC236}">
                    <a16:creationId xmlns:a16="http://schemas.microsoft.com/office/drawing/2014/main" id="{0506E2BF-0B4D-42EA-895B-2BE60A815458}"/>
                  </a:ext>
                </a:extLst>
              </p:cNvPr>
              <p:cNvSpPr/>
              <p:nvPr/>
            </p:nvSpPr>
            <p:spPr>
              <a:xfrm>
                <a:off x="4155936" y="21763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1" name="타원 110">
                <a:extLst>
                  <a:ext uri="{FF2B5EF4-FFF2-40B4-BE49-F238E27FC236}">
                    <a16:creationId xmlns:a16="http://schemas.microsoft.com/office/drawing/2014/main" id="{996F4EF0-34C3-45D3-9B77-6BB1F7243E48}"/>
                  </a:ext>
                </a:extLst>
              </p:cNvPr>
              <p:cNvSpPr/>
              <p:nvPr/>
            </p:nvSpPr>
            <p:spPr>
              <a:xfrm>
                <a:off x="4105712" y="207540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2" name="타원 111">
                <a:extLst>
                  <a:ext uri="{FF2B5EF4-FFF2-40B4-BE49-F238E27FC236}">
                    <a16:creationId xmlns:a16="http://schemas.microsoft.com/office/drawing/2014/main" id="{A60655BE-8043-4507-9C64-81635389FEB8}"/>
                  </a:ext>
                </a:extLst>
              </p:cNvPr>
              <p:cNvSpPr/>
              <p:nvPr/>
            </p:nvSpPr>
            <p:spPr>
              <a:xfrm>
                <a:off x="4177720" y="18833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3" name="타원 112">
                <a:extLst>
                  <a:ext uri="{FF2B5EF4-FFF2-40B4-BE49-F238E27FC236}">
                    <a16:creationId xmlns:a16="http://schemas.microsoft.com/office/drawing/2014/main" id="{019937A5-5F82-49F3-B567-3B1524980C94}"/>
                  </a:ext>
                </a:extLst>
              </p:cNvPr>
              <p:cNvSpPr/>
              <p:nvPr/>
            </p:nvSpPr>
            <p:spPr>
              <a:xfrm>
                <a:off x="4085624" y="177083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4" name="타원 113">
                <a:extLst>
                  <a:ext uri="{FF2B5EF4-FFF2-40B4-BE49-F238E27FC236}">
                    <a16:creationId xmlns:a16="http://schemas.microsoft.com/office/drawing/2014/main" id="{52F3C2AC-B2E4-4D0B-9B06-CDA54E2D642B}"/>
                  </a:ext>
                </a:extLst>
              </p:cNvPr>
              <p:cNvSpPr/>
              <p:nvPr/>
            </p:nvSpPr>
            <p:spPr>
              <a:xfrm>
                <a:off x="4200128" y="169783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5" name="타원 114">
                <a:extLst>
                  <a:ext uri="{FF2B5EF4-FFF2-40B4-BE49-F238E27FC236}">
                    <a16:creationId xmlns:a16="http://schemas.microsoft.com/office/drawing/2014/main" id="{EF7ABA6D-8573-4410-88DC-B9947E5C611D}"/>
                  </a:ext>
                </a:extLst>
              </p:cNvPr>
              <p:cNvSpPr/>
              <p:nvPr/>
            </p:nvSpPr>
            <p:spPr>
              <a:xfrm>
                <a:off x="4237792" y="188236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6" name="타원 115">
                <a:extLst>
                  <a:ext uri="{FF2B5EF4-FFF2-40B4-BE49-F238E27FC236}">
                    <a16:creationId xmlns:a16="http://schemas.microsoft.com/office/drawing/2014/main" id="{C68FC57B-87A0-4476-9DC5-20DAFA799068}"/>
                  </a:ext>
                </a:extLst>
              </p:cNvPr>
              <p:cNvSpPr/>
              <p:nvPr/>
            </p:nvSpPr>
            <p:spPr>
              <a:xfrm>
                <a:off x="4096232" y="164836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7" name="타원 116">
                <a:extLst>
                  <a:ext uri="{FF2B5EF4-FFF2-40B4-BE49-F238E27FC236}">
                    <a16:creationId xmlns:a16="http://schemas.microsoft.com/office/drawing/2014/main" id="{68407FCB-ACFD-4677-9D78-396899081E04}"/>
                  </a:ext>
                </a:extLst>
              </p:cNvPr>
              <p:cNvSpPr/>
              <p:nvPr/>
            </p:nvSpPr>
            <p:spPr>
              <a:xfrm>
                <a:off x="4322888" y="205359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8" name="타원 117">
                <a:extLst>
                  <a:ext uri="{FF2B5EF4-FFF2-40B4-BE49-F238E27FC236}">
                    <a16:creationId xmlns:a16="http://schemas.microsoft.com/office/drawing/2014/main" id="{0FF67E65-BD75-47B8-ADD8-8787E07AF893}"/>
                  </a:ext>
                </a:extLst>
              </p:cNvPr>
              <p:cNvSpPr/>
              <p:nvPr/>
            </p:nvSpPr>
            <p:spPr>
              <a:xfrm>
                <a:off x="4270280" y="178910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19" name="타원 118">
                <a:extLst>
                  <a:ext uri="{FF2B5EF4-FFF2-40B4-BE49-F238E27FC236}">
                    <a16:creationId xmlns:a16="http://schemas.microsoft.com/office/drawing/2014/main" id="{E5F46A66-FBEB-4F87-AA17-63FB09D8709A}"/>
                  </a:ext>
                </a:extLst>
              </p:cNvPr>
              <p:cNvSpPr/>
              <p:nvPr/>
            </p:nvSpPr>
            <p:spPr>
              <a:xfrm>
                <a:off x="4344144" y="17393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0" name="타원 119">
                <a:extLst>
                  <a:ext uri="{FF2B5EF4-FFF2-40B4-BE49-F238E27FC236}">
                    <a16:creationId xmlns:a16="http://schemas.microsoft.com/office/drawing/2014/main" id="{66E70C7B-E86A-4FC4-A3BF-A68CAD3114F5}"/>
                  </a:ext>
                </a:extLst>
              </p:cNvPr>
              <p:cNvSpPr/>
              <p:nvPr/>
            </p:nvSpPr>
            <p:spPr>
              <a:xfrm>
                <a:off x="3980736" y="222549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1" name="타원 120">
                <a:extLst>
                  <a:ext uri="{FF2B5EF4-FFF2-40B4-BE49-F238E27FC236}">
                    <a16:creationId xmlns:a16="http://schemas.microsoft.com/office/drawing/2014/main" id="{6360F2B8-9503-4B7E-8394-8349B3BD4FF3}"/>
                  </a:ext>
                </a:extLst>
              </p:cNvPr>
              <p:cNvSpPr/>
              <p:nvPr/>
            </p:nvSpPr>
            <p:spPr>
              <a:xfrm>
                <a:off x="3717200" y="17099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2" name="타원 121">
                <a:extLst>
                  <a:ext uri="{FF2B5EF4-FFF2-40B4-BE49-F238E27FC236}">
                    <a16:creationId xmlns:a16="http://schemas.microsoft.com/office/drawing/2014/main" id="{78ADE9A0-BBB8-48FC-909C-64EC5AAE09E3}"/>
                  </a:ext>
                </a:extLst>
              </p:cNvPr>
              <p:cNvSpPr/>
              <p:nvPr/>
            </p:nvSpPr>
            <p:spPr>
              <a:xfrm>
                <a:off x="3797592" y="163796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3" name="타원 122">
                <a:extLst>
                  <a:ext uri="{FF2B5EF4-FFF2-40B4-BE49-F238E27FC236}">
                    <a16:creationId xmlns:a16="http://schemas.microsoft.com/office/drawing/2014/main" id="{B7AA4AE1-BFB3-4D55-A69F-B9DCC6E68BF8}"/>
                  </a:ext>
                </a:extLst>
              </p:cNvPr>
              <p:cNvSpPr/>
              <p:nvPr/>
            </p:nvSpPr>
            <p:spPr>
              <a:xfrm>
                <a:off x="3940096" y="15671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4" name="타원 123">
                <a:extLst>
                  <a:ext uri="{FF2B5EF4-FFF2-40B4-BE49-F238E27FC236}">
                    <a16:creationId xmlns:a16="http://schemas.microsoft.com/office/drawing/2014/main" id="{F7947484-CE3D-4BE4-BF9E-238BCF321E68}"/>
                  </a:ext>
                </a:extLst>
              </p:cNvPr>
              <p:cNvSpPr/>
              <p:nvPr/>
            </p:nvSpPr>
            <p:spPr>
              <a:xfrm>
                <a:off x="3725584" y="17819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5" name="타원 124">
                <a:extLst>
                  <a:ext uri="{FF2B5EF4-FFF2-40B4-BE49-F238E27FC236}">
                    <a16:creationId xmlns:a16="http://schemas.microsoft.com/office/drawing/2014/main" id="{D172FD59-E665-43FD-8BDB-C14781FF4C2A}"/>
                  </a:ext>
                </a:extLst>
              </p:cNvPr>
              <p:cNvSpPr/>
              <p:nvPr/>
            </p:nvSpPr>
            <p:spPr>
              <a:xfrm>
                <a:off x="3805976" y="17819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6" name="타원 125">
                <a:extLst>
                  <a:ext uri="{FF2B5EF4-FFF2-40B4-BE49-F238E27FC236}">
                    <a16:creationId xmlns:a16="http://schemas.microsoft.com/office/drawing/2014/main" id="{286415A7-26B8-4738-A3EE-8835E04A358C}"/>
                  </a:ext>
                </a:extLst>
              </p:cNvPr>
              <p:cNvSpPr/>
              <p:nvPr/>
            </p:nvSpPr>
            <p:spPr>
              <a:xfrm>
                <a:off x="3763352" y="189531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C94CDA0F-3965-4197-9B49-82D750A40629}"/>
                  </a:ext>
                </a:extLst>
              </p:cNvPr>
              <p:cNvSpPr/>
              <p:nvPr/>
            </p:nvSpPr>
            <p:spPr>
              <a:xfrm>
                <a:off x="3888824" y="187840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6737021C-5365-4548-864F-004A78188124}"/>
                  </a:ext>
                </a:extLst>
              </p:cNvPr>
              <p:cNvSpPr/>
              <p:nvPr/>
            </p:nvSpPr>
            <p:spPr>
              <a:xfrm>
                <a:off x="3907368" y="180032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1B9B202F-BC3E-4FE0-BAB5-1F115887C96D}"/>
                  </a:ext>
                </a:extLst>
              </p:cNvPr>
              <p:cNvSpPr/>
              <p:nvPr/>
            </p:nvSpPr>
            <p:spPr>
              <a:xfrm>
                <a:off x="3878664" y="17140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0" name="타원 129">
                <a:extLst>
                  <a:ext uri="{FF2B5EF4-FFF2-40B4-BE49-F238E27FC236}">
                    <a16:creationId xmlns:a16="http://schemas.microsoft.com/office/drawing/2014/main" id="{12BFF4B7-11FA-4F64-854C-5385D4ECFA7A}"/>
                  </a:ext>
                </a:extLst>
              </p:cNvPr>
              <p:cNvSpPr/>
              <p:nvPr/>
            </p:nvSpPr>
            <p:spPr>
              <a:xfrm>
                <a:off x="3950672" y="16937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E3CE3D74-4F20-41A2-9BEE-43DBBA8BF0FA}"/>
                  </a:ext>
                </a:extLst>
              </p:cNvPr>
              <p:cNvSpPr/>
              <p:nvPr/>
            </p:nvSpPr>
            <p:spPr>
              <a:xfrm>
                <a:off x="3980528" y="17819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CEF0D55C-BADA-4F1F-A7F2-388449AAC3E4}"/>
                  </a:ext>
                </a:extLst>
              </p:cNvPr>
              <p:cNvSpPr/>
              <p:nvPr/>
            </p:nvSpPr>
            <p:spPr>
              <a:xfrm>
                <a:off x="3941608" y="190280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10A23CC0-EC1C-46ED-A56C-2CFE32B5A189}"/>
                  </a:ext>
                </a:extLst>
              </p:cNvPr>
              <p:cNvSpPr/>
              <p:nvPr/>
            </p:nvSpPr>
            <p:spPr>
              <a:xfrm>
                <a:off x="3869600" y="19116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4" name="타원 133">
                <a:extLst>
                  <a:ext uri="{FF2B5EF4-FFF2-40B4-BE49-F238E27FC236}">
                    <a16:creationId xmlns:a16="http://schemas.microsoft.com/office/drawing/2014/main" id="{09745212-91AA-4BEA-93F0-7DFCAAD4C2B6}"/>
                  </a:ext>
                </a:extLst>
              </p:cNvPr>
              <p:cNvSpPr/>
              <p:nvPr/>
            </p:nvSpPr>
            <p:spPr>
              <a:xfrm>
                <a:off x="3869600" y="184504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5" name="타원 134">
                <a:extLst>
                  <a:ext uri="{FF2B5EF4-FFF2-40B4-BE49-F238E27FC236}">
                    <a16:creationId xmlns:a16="http://schemas.microsoft.com/office/drawing/2014/main" id="{026D67F1-B190-4CC7-A989-01A187BB7161}"/>
                  </a:ext>
                </a:extLst>
              </p:cNvPr>
              <p:cNvSpPr/>
              <p:nvPr/>
            </p:nvSpPr>
            <p:spPr>
              <a:xfrm>
                <a:off x="3653576" y="184513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6" name="타원 135">
                <a:extLst>
                  <a:ext uri="{FF2B5EF4-FFF2-40B4-BE49-F238E27FC236}">
                    <a16:creationId xmlns:a16="http://schemas.microsoft.com/office/drawing/2014/main" id="{148E3006-8D09-4991-813B-8FF5403BC893}"/>
                  </a:ext>
                </a:extLst>
              </p:cNvPr>
              <p:cNvSpPr/>
              <p:nvPr/>
            </p:nvSpPr>
            <p:spPr>
              <a:xfrm>
                <a:off x="3789208" y="175879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7" name="타원 136">
                <a:extLst>
                  <a:ext uri="{FF2B5EF4-FFF2-40B4-BE49-F238E27FC236}">
                    <a16:creationId xmlns:a16="http://schemas.microsoft.com/office/drawing/2014/main" id="{56D96CC0-95B5-4F4A-958A-431E602EE935}"/>
                  </a:ext>
                </a:extLst>
              </p:cNvPr>
              <p:cNvSpPr/>
              <p:nvPr/>
            </p:nvSpPr>
            <p:spPr>
              <a:xfrm>
                <a:off x="3907368" y="17901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8" name="타원 137">
                <a:extLst>
                  <a:ext uri="{FF2B5EF4-FFF2-40B4-BE49-F238E27FC236}">
                    <a16:creationId xmlns:a16="http://schemas.microsoft.com/office/drawing/2014/main" id="{97D0B22F-5962-4208-9BD9-AD806717515B}"/>
                  </a:ext>
                </a:extLst>
              </p:cNvPr>
              <p:cNvSpPr/>
              <p:nvPr/>
            </p:nvSpPr>
            <p:spPr>
              <a:xfrm>
                <a:off x="3797592" y="16058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39" name="타원 138">
                <a:extLst>
                  <a:ext uri="{FF2B5EF4-FFF2-40B4-BE49-F238E27FC236}">
                    <a16:creationId xmlns:a16="http://schemas.microsoft.com/office/drawing/2014/main" id="{B119609D-7ABA-4B49-9724-C083CFEE29A7}"/>
                  </a:ext>
                </a:extLst>
              </p:cNvPr>
              <p:cNvSpPr/>
              <p:nvPr/>
            </p:nvSpPr>
            <p:spPr>
              <a:xfrm>
                <a:off x="3866416" y="2114744"/>
                <a:ext cx="144016" cy="14401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3C97EB23-3A57-480E-8F43-C7BA8C8601F5}"/>
                  </a:ext>
                </a:extLst>
              </p:cNvPr>
              <p:cNvSpPr/>
              <p:nvPr/>
            </p:nvSpPr>
            <p:spPr>
              <a:xfrm>
                <a:off x="3845520" y="1423160"/>
                <a:ext cx="144016" cy="14401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1" name="타원 140">
                <a:extLst>
                  <a:ext uri="{FF2B5EF4-FFF2-40B4-BE49-F238E27FC236}">
                    <a16:creationId xmlns:a16="http://schemas.microsoft.com/office/drawing/2014/main" id="{E93775DA-1CF2-4556-A7F3-FCBA25E3BE14}"/>
                  </a:ext>
                </a:extLst>
              </p:cNvPr>
              <p:cNvSpPr/>
              <p:nvPr/>
            </p:nvSpPr>
            <p:spPr>
              <a:xfrm>
                <a:off x="4203760" y="1585408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F3DFA48-AF6D-49CF-9F87-C4780DC7F698}"/>
                </a:ext>
              </a:extLst>
            </p:cNvPr>
            <p:cNvGrpSpPr/>
            <p:nvPr/>
          </p:nvGrpSpPr>
          <p:grpSpPr>
            <a:xfrm>
              <a:off x="4973078" y="2046006"/>
              <a:ext cx="1863425" cy="1579712"/>
              <a:chOff x="5767483" y="1322200"/>
              <a:chExt cx="1863425" cy="1579712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EF292EB1-D777-4957-9F75-4CDC6B4D09AC}"/>
                  </a:ext>
                </a:extLst>
              </p:cNvPr>
              <p:cNvSpPr/>
              <p:nvPr/>
            </p:nvSpPr>
            <p:spPr>
              <a:xfrm>
                <a:off x="6055515" y="150555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958DA9A7-423D-45D8-851F-5095D2F38277}"/>
                  </a:ext>
                </a:extLst>
              </p:cNvPr>
              <p:cNvSpPr/>
              <p:nvPr/>
            </p:nvSpPr>
            <p:spPr>
              <a:xfrm>
                <a:off x="7188750" y="2024076"/>
                <a:ext cx="144016" cy="14401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0F07E794-C920-48D4-A62C-083556CC62C8}"/>
                  </a:ext>
                </a:extLst>
              </p:cNvPr>
              <p:cNvSpPr/>
              <p:nvPr/>
            </p:nvSpPr>
            <p:spPr>
              <a:xfrm>
                <a:off x="5911499" y="2379256"/>
                <a:ext cx="144016" cy="14401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5A052F06-E7DA-44EC-B659-4D675B682F78}"/>
                  </a:ext>
                </a:extLst>
              </p:cNvPr>
              <p:cNvSpPr/>
              <p:nvPr/>
            </p:nvSpPr>
            <p:spPr>
              <a:xfrm>
                <a:off x="5767483" y="1405048"/>
                <a:ext cx="144016" cy="14401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088A5609-8F8F-4A1A-B414-BF28BB754D50}"/>
                  </a:ext>
                </a:extLst>
              </p:cNvPr>
              <p:cNvSpPr/>
              <p:nvPr/>
            </p:nvSpPr>
            <p:spPr>
              <a:xfrm>
                <a:off x="6489671" y="1322200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8D72EC2B-46F7-4B58-9D22-5A44FFF833DB}"/>
                  </a:ext>
                </a:extLst>
              </p:cNvPr>
              <p:cNvSpPr/>
              <p:nvPr/>
            </p:nvSpPr>
            <p:spPr>
              <a:xfrm>
                <a:off x="6127523" y="146500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566FC72A-CDF7-4D3B-B6A9-C342305EE673}"/>
                  </a:ext>
                </a:extLst>
              </p:cNvPr>
              <p:cNvSpPr/>
              <p:nvPr/>
            </p:nvSpPr>
            <p:spPr>
              <a:xfrm>
                <a:off x="6065830" y="161745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18445079-A474-40D4-9AF0-CF8DE3C4C945}"/>
                  </a:ext>
                </a:extLst>
              </p:cNvPr>
              <p:cNvSpPr/>
              <p:nvPr/>
            </p:nvSpPr>
            <p:spPr>
              <a:xfrm>
                <a:off x="6209846" y="155679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FAF8369B-C32E-49FF-B83E-9907C4138024}"/>
                  </a:ext>
                </a:extLst>
              </p:cNvPr>
              <p:cNvSpPr/>
              <p:nvPr/>
            </p:nvSpPr>
            <p:spPr>
              <a:xfrm>
                <a:off x="6168318" y="16377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E393697B-E51D-4613-8129-4B10A6F39177}"/>
                  </a:ext>
                </a:extLst>
              </p:cNvPr>
              <p:cNvSpPr/>
              <p:nvPr/>
            </p:nvSpPr>
            <p:spPr>
              <a:xfrm>
                <a:off x="6158313" y="156610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7" name="타원 26">
                <a:extLst>
                  <a:ext uri="{FF2B5EF4-FFF2-40B4-BE49-F238E27FC236}">
                    <a16:creationId xmlns:a16="http://schemas.microsoft.com/office/drawing/2014/main" id="{5DFEA3F6-9B3B-41ED-95C3-DD1E382FC943}"/>
                  </a:ext>
                </a:extLst>
              </p:cNvPr>
              <p:cNvSpPr/>
              <p:nvPr/>
            </p:nvSpPr>
            <p:spPr>
              <a:xfrm>
                <a:off x="6660232" y="16683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6343A323-39AD-45E8-8453-59335B7CB696}"/>
                  </a:ext>
                </a:extLst>
              </p:cNvPr>
              <p:cNvSpPr/>
              <p:nvPr/>
            </p:nvSpPr>
            <p:spPr>
              <a:xfrm>
                <a:off x="6840470" y="166821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52373EF0-4B9D-4D59-8621-5C1392B76818}"/>
                  </a:ext>
                </a:extLst>
              </p:cNvPr>
              <p:cNvSpPr/>
              <p:nvPr/>
            </p:nvSpPr>
            <p:spPr>
              <a:xfrm>
                <a:off x="6722235" y="166821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F167F20A-A48A-4370-A75A-F7CD984AF141}"/>
                  </a:ext>
                </a:extLst>
              </p:cNvPr>
              <p:cNvSpPr/>
              <p:nvPr/>
            </p:nvSpPr>
            <p:spPr>
              <a:xfrm>
                <a:off x="6804403" y="161745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5715BB9B-170B-4913-8EAE-BD52FC7C24AA}"/>
                  </a:ext>
                </a:extLst>
              </p:cNvPr>
              <p:cNvSpPr/>
              <p:nvPr/>
            </p:nvSpPr>
            <p:spPr>
              <a:xfrm>
                <a:off x="6748297" y="18103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3F34E57C-76CE-47B9-A601-FB30D799C99D}"/>
                  </a:ext>
                </a:extLst>
              </p:cNvPr>
              <p:cNvSpPr/>
              <p:nvPr/>
            </p:nvSpPr>
            <p:spPr>
              <a:xfrm>
                <a:off x="6732550" y="18103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763CFD7E-9847-4CB0-B6F1-86687CABCB5A}"/>
                  </a:ext>
                </a:extLst>
              </p:cNvPr>
              <p:cNvSpPr/>
              <p:nvPr/>
            </p:nvSpPr>
            <p:spPr>
              <a:xfrm>
                <a:off x="6740624" y="165851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id="{B01A766D-9B73-4EF4-95D5-C8C980FD6007}"/>
                  </a:ext>
                </a:extLst>
              </p:cNvPr>
              <p:cNvSpPr/>
              <p:nvPr/>
            </p:nvSpPr>
            <p:spPr>
              <a:xfrm>
                <a:off x="6728400" y="176984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FB588583-9606-4D4A-ADBE-B16338556194}"/>
                  </a:ext>
                </a:extLst>
              </p:cNvPr>
              <p:cNvSpPr/>
              <p:nvPr/>
            </p:nvSpPr>
            <p:spPr>
              <a:xfrm>
                <a:off x="6656392" y="18003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59FF1A3B-0584-4B1B-939E-C4583D853806}"/>
                  </a:ext>
                </a:extLst>
              </p:cNvPr>
              <p:cNvSpPr/>
              <p:nvPr/>
            </p:nvSpPr>
            <p:spPr>
              <a:xfrm>
                <a:off x="6812632" y="172942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394AA6E8-1F3A-43E4-8010-00052E3C6A2E}"/>
                  </a:ext>
                </a:extLst>
              </p:cNvPr>
              <p:cNvSpPr/>
              <p:nvPr/>
            </p:nvSpPr>
            <p:spPr>
              <a:xfrm>
                <a:off x="6707347" y="18918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D46C08F7-C6FB-4B43-8D41-EBA7B66942B1}"/>
                  </a:ext>
                </a:extLst>
              </p:cNvPr>
              <p:cNvSpPr/>
              <p:nvPr/>
            </p:nvSpPr>
            <p:spPr>
              <a:xfrm>
                <a:off x="6840470" y="18613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708C7744-6D4B-488F-99A2-391256C3CD9F}"/>
                  </a:ext>
                </a:extLst>
              </p:cNvPr>
              <p:cNvSpPr/>
              <p:nvPr/>
            </p:nvSpPr>
            <p:spPr>
              <a:xfrm>
                <a:off x="6884640" y="179016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F0156C8E-3A66-4056-B3E0-86FD8F60938D}"/>
                  </a:ext>
                </a:extLst>
              </p:cNvPr>
              <p:cNvSpPr/>
              <p:nvPr/>
            </p:nvSpPr>
            <p:spPr>
              <a:xfrm>
                <a:off x="6789670" y="182027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57C59F90-CE91-4A7A-A1D0-73D0620FE485}"/>
                  </a:ext>
                </a:extLst>
              </p:cNvPr>
              <p:cNvSpPr/>
              <p:nvPr/>
            </p:nvSpPr>
            <p:spPr>
              <a:xfrm>
                <a:off x="6892468" y="17191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A7E04D42-88F1-41C8-B3FD-126274E6D683}"/>
                  </a:ext>
                </a:extLst>
              </p:cNvPr>
              <p:cNvSpPr/>
              <p:nvPr/>
            </p:nvSpPr>
            <p:spPr>
              <a:xfrm>
                <a:off x="6353862" y="21147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id="{AF63B38E-F3B4-49FD-8A3E-030AF4C9993E}"/>
                  </a:ext>
                </a:extLst>
              </p:cNvPr>
              <p:cNvSpPr/>
              <p:nvPr/>
            </p:nvSpPr>
            <p:spPr>
              <a:xfrm>
                <a:off x="6474161" y="210184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id="{DE15F594-BDF3-49A9-9628-7A7EA245E57F}"/>
                  </a:ext>
                </a:extLst>
              </p:cNvPr>
              <p:cNvSpPr/>
              <p:nvPr/>
            </p:nvSpPr>
            <p:spPr>
              <a:xfrm>
                <a:off x="6418684" y="222549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97A27C1A-1E97-464E-961A-AFB6F7168857}"/>
                  </a:ext>
                </a:extLst>
              </p:cNvPr>
              <p:cNvSpPr/>
              <p:nvPr/>
            </p:nvSpPr>
            <p:spPr>
              <a:xfrm>
                <a:off x="6496073" y="223524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id="{4E8546D6-55F0-4DA5-ADD8-152E3768408F}"/>
                  </a:ext>
                </a:extLst>
              </p:cNvPr>
              <p:cNvSpPr/>
              <p:nvPr/>
            </p:nvSpPr>
            <p:spPr>
              <a:xfrm>
                <a:off x="6332935" y="223678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7" name="타원 46">
                <a:extLst>
                  <a:ext uri="{FF2B5EF4-FFF2-40B4-BE49-F238E27FC236}">
                    <a16:creationId xmlns:a16="http://schemas.microsoft.com/office/drawing/2014/main" id="{6CB69F0C-3F3A-4196-B935-D273F1A738E7}"/>
                  </a:ext>
                </a:extLst>
              </p:cNvPr>
              <p:cNvSpPr/>
              <p:nvPr/>
            </p:nvSpPr>
            <p:spPr>
              <a:xfrm>
                <a:off x="6357540" y="233388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D35ADC44-9EE5-4DB5-9D02-B23688175140}"/>
                  </a:ext>
                </a:extLst>
              </p:cNvPr>
              <p:cNvSpPr/>
              <p:nvPr/>
            </p:nvSpPr>
            <p:spPr>
              <a:xfrm>
                <a:off x="6501556" y="237925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810E426A-A2AA-42A1-8F82-99350EB2F391}"/>
                  </a:ext>
                </a:extLst>
              </p:cNvPr>
              <p:cNvSpPr/>
              <p:nvPr/>
            </p:nvSpPr>
            <p:spPr>
              <a:xfrm>
                <a:off x="6565674" y="230724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541B8E9C-DC9E-415F-A5CC-0878A603384B}"/>
                  </a:ext>
                </a:extLst>
              </p:cNvPr>
              <p:cNvSpPr/>
              <p:nvPr/>
            </p:nvSpPr>
            <p:spPr>
              <a:xfrm>
                <a:off x="6474161" y="22801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D25C949D-BC08-4FC3-A637-60D6470BF41D}"/>
                  </a:ext>
                </a:extLst>
              </p:cNvPr>
              <p:cNvSpPr/>
              <p:nvPr/>
            </p:nvSpPr>
            <p:spPr>
              <a:xfrm>
                <a:off x="6575238" y="212908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7D0DD3D2-A994-4B4E-B17F-FE1274667A52}"/>
                  </a:ext>
                </a:extLst>
              </p:cNvPr>
              <p:cNvSpPr/>
              <p:nvPr/>
            </p:nvSpPr>
            <p:spPr>
              <a:xfrm>
                <a:off x="6645654" y="21788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3" name="타원 52">
                <a:extLst>
                  <a:ext uri="{FF2B5EF4-FFF2-40B4-BE49-F238E27FC236}">
                    <a16:creationId xmlns:a16="http://schemas.microsoft.com/office/drawing/2014/main" id="{C4DA7B89-868D-40AF-B284-6287D25D2929}"/>
                  </a:ext>
                </a:extLst>
              </p:cNvPr>
              <p:cNvSpPr/>
              <p:nvPr/>
            </p:nvSpPr>
            <p:spPr>
              <a:xfrm>
                <a:off x="6645654" y="22801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87C61F1B-FF7C-47FC-BB99-9ECF86610D7B}"/>
                  </a:ext>
                </a:extLst>
              </p:cNvPr>
              <p:cNvSpPr/>
              <p:nvPr/>
            </p:nvSpPr>
            <p:spPr>
              <a:xfrm>
                <a:off x="6678375" y="239893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3B335B7F-76C5-4608-8960-E1AF100788F4}"/>
                  </a:ext>
                </a:extLst>
              </p:cNvPr>
              <p:cNvSpPr/>
              <p:nvPr/>
            </p:nvSpPr>
            <p:spPr>
              <a:xfrm>
                <a:off x="6545509" y="241152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FA33179B-8B4D-49F2-8605-0595CDDE3B62}"/>
                  </a:ext>
                </a:extLst>
              </p:cNvPr>
              <p:cNvSpPr/>
              <p:nvPr/>
            </p:nvSpPr>
            <p:spPr>
              <a:xfrm>
                <a:off x="6761533" y="233388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7" name="타원 56">
                <a:extLst>
                  <a:ext uri="{FF2B5EF4-FFF2-40B4-BE49-F238E27FC236}">
                    <a16:creationId xmlns:a16="http://schemas.microsoft.com/office/drawing/2014/main" id="{A2FACB45-6FB6-4BB9-BD24-C05E835DA40F}"/>
                  </a:ext>
                </a:extLst>
              </p:cNvPr>
              <p:cNvSpPr/>
              <p:nvPr/>
            </p:nvSpPr>
            <p:spPr>
              <a:xfrm>
                <a:off x="6717662" y="226014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8" name="타원 57">
                <a:extLst>
                  <a:ext uri="{FF2B5EF4-FFF2-40B4-BE49-F238E27FC236}">
                    <a16:creationId xmlns:a16="http://schemas.microsoft.com/office/drawing/2014/main" id="{2D1C134B-934E-4F90-9628-BE503693BE87}"/>
                  </a:ext>
                </a:extLst>
              </p:cNvPr>
              <p:cNvSpPr/>
              <p:nvPr/>
            </p:nvSpPr>
            <p:spPr>
              <a:xfrm>
                <a:off x="6575238" y="227030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9" name="타원 58">
                <a:extLst>
                  <a:ext uri="{FF2B5EF4-FFF2-40B4-BE49-F238E27FC236}">
                    <a16:creationId xmlns:a16="http://schemas.microsoft.com/office/drawing/2014/main" id="{AE19D83B-4E21-4A28-A50A-C735667B6681}"/>
                  </a:ext>
                </a:extLst>
              </p:cNvPr>
              <p:cNvSpPr/>
              <p:nvPr/>
            </p:nvSpPr>
            <p:spPr>
              <a:xfrm>
                <a:off x="6727638" y="242270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0" name="타원 59">
                <a:extLst>
                  <a:ext uri="{FF2B5EF4-FFF2-40B4-BE49-F238E27FC236}">
                    <a16:creationId xmlns:a16="http://schemas.microsoft.com/office/drawing/2014/main" id="{C7D7DBEA-5A2D-4CCE-BC1D-A225E223FB4B}"/>
                  </a:ext>
                </a:extLst>
              </p:cNvPr>
              <p:cNvSpPr/>
              <p:nvPr/>
            </p:nvSpPr>
            <p:spPr>
              <a:xfrm>
                <a:off x="6636661" y="245126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39ECC41F-1BB4-43FF-A332-EE4161E9F39D}"/>
                  </a:ext>
                </a:extLst>
              </p:cNvPr>
              <p:cNvSpPr/>
              <p:nvPr/>
            </p:nvSpPr>
            <p:spPr>
              <a:xfrm>
                <a:off x="6431222" y="239273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F29D0025-48FB-4906-81D5-77190C4B21BB}"/>
                  </a:ext>
                </a:extLst>
              </p:cNvPr>
              <p:cNvSpPr/>
              <p:nvPr/>
            </p:nvSpPr>
            <p:spPr>
              <a:xfrm>
                <a:off x="6606367" y="236951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id="{5B2012C7-BA74-40BC-9433-1B9DADC7939D}"/>
                  </a:ext>
                </a:extLst>
              </p:cNvPr>
              <p:cNvSpPr/>
              <p:nvPr/>
            </p:nvSpPr>
            <p:spPr>
              <a:xfrm>
                <a:off x="6504822" y="230144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4" name="타원 63">
                <a:extLst>
                  <a:ext uri="{FF2B5EF4-FFF2-40B4-BE49-F238E27FC236}">
                    <a16:creationId xmlns:a16="http://schemas.microsoft.com/office/drawing/2014/main" id="{E06F8F9C-BA2F-4237-85C0-3FE2EBB6525E}"/>
                  </a:ext>
                </a:extLst>
              </p:cNvPr>
              <p:cNvSpPr/>
              <p:nvPr/>
            </p:nvSpPr>
            <p:spPr>
              <a:xfrm>
                <a:off x="6657222" y="245384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5" name="타원 64">
                <a:extLst>
                  <a:ext uri="{FF2B5EF4-FFF2-40B4-BE49-F238E27FC236}">
                    <a16:creationId xmlns:a16="http://schemas.microsoft.com/office/drawing/2014/main" id="{BA962CEA-CA0A-4952-A0BE-95DDD2CAD12B}"/>
                  </a:ext>
                </a:extLst>
              </p:cNvPr>
              <p:cNvSpPr/>
              <p:nvPr/>
            </p:nvSpPr>
            <p:spPr>
              <a:xfrm>
                <a:off x="6657222" y="2342312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6" name="타원 65">
                <a:extLst>
                  <a:ext uri="{FF2B5EF4-FFF2-40B4-BE49-F238E27FC236}">
                    <a16:creationId xmlns:a16="http://schemas.microsoft.com/office/drawing/2014/main" id="{61CBBEE9-B155-4457-A1EF-BCDF74036708}"/>
                  </a:ext>
                </a:extLst>
              </p:cNvPr>
              <p:cNvSpPr/>
              <p:nvPr/>
            </p:nvSpPr>
            <p:spPr>
              <a:xfrm>
                <a:off x="6432814" y="215928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FFF32E3B-9A08-4EEF-8E83-40A8085E03DD}"/>
                  </a:ext>
                </a:extLst>
              </p:cNvPr>
              <p:cNvSpPr/>
              <p:nvPr/>
            </p:nvSpPr>
            <p:spPr>
              <a:xfrm>
                <a:off x="6503230" y="2219424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8" name="타원 67">
                <a:extLst>
                  <a:ext uri="{FF2B5EF4-FFF2-40B4-BE49-F238E27FC236}">
                    <a16:creationId xmlns:a16="http://schemas.microsoft.com/office/drawing/2014/main" id="{8544013E-5ABD-4E5D-8FD3-AACF40EB243D}"/>
                  </a:ext>
                </a:extLst>
              </p:cNvPr>
              <p:cNvSpPr/>
              <p:nvPr/>
            </p:nvSpPr>
            <p:spPr>
              <a:xfrm>
                <a:off x="6737614" y="246408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642D191D-14E7-407C-99E4-FB8EB37E880D}"/>
                  </a:ext>
                </a:extLst>
              </p:cNvPr>
              <p:cNvSpPr/>
              <p:nvPr/>
            </p:nvSpPr>
            <p:spPr>
              <a:xfrm>
                <a:off x="6561679" y="2441520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023A8B48-CF97-48DD-A45E-DAA909775DE8}"/>
                  </a:ext>
                </a:extLst>
              </p:cNvPr>
              <p:cNvSpPr/>
              <p:nvPr/>
            </p:nvSpPr>
            <p:spPr>
              <a:xfrm>
                <a:off x="6571546" y="275789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A2D4DBF8-A8ED-4D49-93FB-934740C3A52E}"/>
                  </a:ext>
                </a:extLst>
              </p:cNvPr>
              <p:cNvSpPr/>
              <p:nvPr/>
            </p:nvSpPr>
            <p:spPr>
              <a:xfrm>
                <a:off x="7260758" y="1412776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2" name="타원 71">
                <a:extLst>
                  <a:ext uri="{FF2B5EF4-FFF2-40B4-BE49-F238E27FC236}">
                    <a16:creationId xmlns:a16="http://schemas.microsoft.com/office/drawing/2014/main" id="{A8C5DC89-53B9-4F8A-AA83-1C5CF10E9E97}"/>
                  </a:ext>
                </a:extLst>
              </p:cNvPr>
              <p:cNvSpPr/>
              <p:nvPr/>
            </p:nvSpPr>
            <p:spPr>
              <a:xfrm>
                <a:off x="7486892" y="2002528"/>
                <a:ext cx="144016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3" name="타원 72">
                <a:extLst>
                  <a:ext uri="{FF2B5EF4-FFF2-40B4-BE49-F238E27FC236}">
                    <a16:creationId xmlns:a16="http://schemas.microsoft.com/office/drawing/2014/main" id="{DECD5F4F-73D5-4B01-91E0-7C82CD42DA70}"/>
                  </a:ext>
                </a:extLst>
              </p:cNvPr>
              <p:cNvSpPr/>
              <p:nvPr/>
            </p:nvSpPr>
            <p:spPr>
              <a:xfrm>
                <a:off x="7190571" y="2513528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A0D3C1-F296-4DC5-8297-E716FF1261A5}"/>
              </a:ext>
            </a:extLst>
          </p:cNvPr>
          <p:cNvSpPr txBox="1"/>
          <p:nvPr/>
        </p:nvSpPr>
        <p:spPr>
          <a:xfrm>
            <a:off x="336020" y="2507527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5"/>
                </a:solidFill>
              </a:rPr>
              <a:t>Initial condition</a:t>
            </a:r>
            <a:endParaRPr lang="ko-KR" altLang="en-US" b="1" dirty="0">
              <a:solidFill>
                <a:schemeClr val="accent5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B5878AF-735A-4D05-8CBE-D83CD7975F46}"/>
              </a:ext>
            </a:extLst>
          </p:cNvPr>
          <p:cNvSpPr txBox="1"/>
          <p:nvPr/>
        </p:nvSpPr>
        <p:spPr>
          <a:xfrm>
            <a:off x="3406130" y="2927585"/>
            <a:ext cx="296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Detection in experiments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A5A71C7-B35B-430F-B792-8F392B0CCB3B}"/>
              </a:ext>
            </a:extLst>
          </p:cNvPr>
          <p:cNvSpPr/>
          <p:nvPr/>
        </p:nvSpPr>
        <p:spPr>
          <a:xfrm>
            <a:off x="2112123" y="1034927"/>
            <a:ext cx="1730965" cy="174077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7" name="화살표: 아래쪽 206">
            <a:extLst>
              <a:ext uri="{FF2B5EF4-FFF2-40B4-BE49-F238E27FC236}">
                <a16:creationId xmlns:a16="http://schemas.microsoft.com/office/drawing/2014/main" id="{44BE8764-100A-4FE5-8C87-FA0A546CC441}"/>
              </a:ext>
            </a:extLst>
          </p:cNvPr>
          <p:cNvSpPr/>
          <p:nvPr/>
        </p:nvSpPr>
        <p:spPr>
          <a:xfrm>
            <a:off x="2711703" y="2763647"/>
            <a:ext cx="550675" cy="534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70F990B-1ADA-49EE-B153-A0A50DB747AB}"/>
              </a:ext>
            </a:extLst>
          </p:cNvPr>
          <p:cNvSpPr txBox="1"/>
          <p:nvPr/>
        </p:nvSpPr>
        <p:spPr>
          <a:xfrm>
            <a:off x="277214" y="3377419"/>
            <a:ext cx="6890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accent6">
                    <a:lumMod val="75000"/>
                  </a:schemeClr>
                </a:solidFill>
              </a:rPr>
              <a:t>How can we understand the process of heavy-ion collisions?</a:t>
            </a:r>
          </a:p>
          <a:p>
            <a:r>
              <a:rPr lang="en-US" altLang="ko-KR" b="1" dirty="0"/>
              <a:t>Ex.) How can we know the impact parameter of an event?</a:t>
            </a:r>
            <a:endParaRPr lang="ko-KR" altLang="en-US" b="1" dirty="0"/>
          </a:p>
        </p:txBody>
      </p:sp>
      <p:sp>
        <p:nvSpPr>
          <p:cNvPr id="210" name="텍스트상자 34">
            <a:extLst>
              <a:ext uri="{FF2B5EF4-FFF2-40B4-BE49-F238E27FC236}">
                <a16:creationId xmlns:a16="http://schemas.microsoft.com/office/drawing/2014/main" id="{3BAA2649-ECB0-AC47-BED0-36778DE29C09}"/>
              </a:ext>
            </a:extLst>
          </p:cNvPr>
          <p:cNvSpPr txBox="1"/>
          <p:nvPr/>
        </p:nvSpPr>
        <p:spPr>
          <a:xfrm>
            <a:off x="7251666" y="1106952"/>
            <a:ext cx="452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b="1" baseline="30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129</a:t>
            </a:r>
            <a:r>
              <a:rPr kumimoji="1"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Xe+</a:t>
            </a:r>
            <a:r>
              <a:rPr kumimoji="1" lang="en-US" altLang="ko-KR" b="1" baseline="30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120</a:t>
            </a:r>
            <a:r>
              <a:rPr kumimoji="1"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Sn, </a:t>
            </a:r>
            <a:r>
              <a:rPr kumimoji="1" lang="en-US" altLang="ko-KR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</a:t>
            </a:r>
            <a:r>
              <a:rPr kumimoji="1" lang="en-US" altLang="ko-KR" b="1" baseline="-25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beam</a:t>
            </a:r>
            <a:r>
              <a:rPr kumimoji="1" lang="en-US" altLang="ko-K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= 65 MeV/n, b=1 </a:t>
            </a:r>
            <a:r>
              <a:rPr kumimoji="1" lang="en-US" altLang="ko-KR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fm</a:t>
            </a:r>
            <a:endParaRPr kumimoji="1" lang="ko-KR" alt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3E458F8-2301-D3F3-BAFF-727996B413FB}"/>
              </a:ext>
            </a:extLst>
          </p:cNvPr>
          <p:cNvSpPr txBox="1"/>
          <p:nvPr/>
        </p:nvSpPr>
        <p:spPr>
          <a:xfrm>
            <a:off x="547710" y="4210204"/>
            <a:ext cx="43972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Transport models (BUU, QMD,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Hydrodynamics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Time-dependent </a:t>
            </a:r>
            <a:r>
              <a:rPr kumimoji="1" lang="en-US" altLang="ko-Kore-KR" dirty="0" err="1"/>
              <a:t>Hatree-Fock</a:t>
            </a:r>
            <a:r>
              <a:rPr kumimoji="1" lang="en-US" altLang="ko-Kore-KR" dirty="0"/>
              <a:t>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Multifragmentation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Statistical models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6310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Directed Flow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05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89434AD-3AB3-496E-BC08-B8D67C4C8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36" y="1661412"/>
            <a:ext cx="4380879" cy="4256891"/>
          </a:xfrm>
          <a:prstGeom prst="rect">
            <a:avLst/>
          </a:prstGeom>
        </p:spPr>
      </p:pic>
      <p:pic>
        <p:nvPicPr>
          <p:cNvPr id="7" name="그림 6" descr="스크린샷, 그래프, 도표이(가) 표시된 사진&#10;&#10;자동 생성된 설명">
            <a:extLst>
              <a:ext uri="{FF2B5EF4-FFF2-40B4-BE49-F238E27FC236}">
                <a16:creationId xmlns:a16="http://schemas.microsoft.com/office/drawing/2014/main" id="{5EB02FC4-A0B4-D295-2C23-CA5B0E05A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15" y="1023582"/>
            <a:ext cx="3499110" cy="3357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4D17A2-476E-DCFD-88CD-0A64FAB445FD}"/>
              </a:ext>
            </a:extLst>
          </p:cNvPr>
          <p:cNvSpPr txBox="1"/>
          <p:nvPr/>
        </p:nvSpPr>
        <p:spPr>
          <a:xfrm>
            <a:off x="344836" y="1195663"/>
            <a:ext cx="1829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000" b="1" dirty="0">
                <a:solidFill>
                  <a:srgbClr val="FF0000"/>
                </a:solidFill>
              </a:rPr>
              <a:t>Directed flow</a:t>
            </a:r>
            <a:endParaRPr kumimoji="1" lang="ko-Kore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1" name="그림 10" descr="텍스트, 도표, 라인, 스크린샷이(가) 표시된 사진&#10;&#10;자동 생성된 설명">
            <a:extLst>
              <a:ext uri="{FF2B5EF4-FFF2-40B4-BE49-F238E27FC236}">
                <a16:creationId xmlns:a16="http://schemas.microsoft.com/office/drawing/2014/main" id="{7AAF88CD-AB57-DB4D-E0A2-D9ACC0C09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44" y="3814160"/>
            <a:ext cx="3540063" cy="2832050"/>
          </a:xfrm>
          <a:prstGeom prst="rect">
            <a:avLst/>
          </a:prstGeom>
        </p:spPr>
      </p:pic>
      <p:sp>
        <p:nvSpPr>
          <p:cNvPr id="12" name="텍스트 상자 7">
            <a:extLst>
              <a:ext uri="{FF2B5EF4-FFF2-40B4-BE49-F238E27FC236}">
                <a16:creationId xmlns:a16="http://schemas.microsoft.com/office/drawing/2014/main" id="{BA6B5E6F-6548-A8C4-568B-A70FC41EC53E}"/>
              </a:ext>
            </a:extLst>
          </p:cNvPr>
          <p:cNvSpPr txBox="1"/>
          <p:nvPr/>
        </p:nvSpPr>
        <p:spPr>
          <a:xfrm>
            <a:off x="8224825" y="1041774"/>
            <a:ext cx="35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i="1" dirty="0">
                <a:solidFill>
                  <a:srgbClr val="FF0000"/>
                </a:solidFill>
              </a:rPr>
              <a:t>Ref.) </a:t>
            </a:r>
            <a:r>
              <a:rPr kumimoji="1" lang="en-US" altLang="ko-KR" sz="1400" i="1" dirty="0" err="1">
                <a:solidFill>
                  <a:srgbClr val="FF0000"/>
                </a:solidFill>
              </a:rPr>
              <a:t>M.Kim</a:t>
            </a:r>
            <a:r>
              <a:rPr kumimoji="1" lang="en-US" altLang="ko-KR" sz="1400" i="1" dirty="0">
                <a:solidFill>
                  <a:srgbClr val="FF0000"/>
                </a:solidFill>
              </a:rPr>
              <a:t> et al. PRC 101 (2020) 064614</a:t>
            </a:r>
            <a:endParaRPr kumimoji="1" lang="ko-KR" altLang="en-US" sz="1400" i="1" dirty="0">
              <a:solidFill>
                <a:srgbClr val="FF0000"/>
              </a:solidFill>
            </a:endParaRPr>
          </a:p>
        </p:txBody>
      </p:sp>
      <p:sp>
        <p:nvSpPr>
          <p:cNvPr id="13" name="텍스트 상자 7">
            <a:extLst>
              <a:ext uri="{FF2B5EF4-FFF2-40B4-BE49-F238E27FC236}">
                <a16:creationId xmlns:a16="http://schemas.microsoft.com/office/drawing/2014/main" id="{455DD40C-DCEF-48C7-E317-6BFB7A9DB781}"/>
              </a:ext>
            </a:extLst>
          </p:cNvPr>
          <p:cNvSpPr txBox="1"/>
          <p:nvPr/>
        </p:nvSpPr>
        <p:spPr>
          <a:xfrm>
            <a:off x="6096000" y="5834418"/>
            <a:ext cx="235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i="1" dirty="0">
                <a:solidFill>
                  <a:srgbClr val="FF0000"/>
                </a:solidFill>
              </a:rPr>
              <a:t>Ref.) </a:t>
            </a:r>
            <a:r>
              <a:rPr kumimoji="1" lang="en-US" altLang="ko-KR" sz="1400" i="1" dirty="0" err="1">
                <a:solidFill>
                  <a:srgbClr val="FF0000"/>
                </a:solidFill>
              </a:rPr>
              <a:t>D.I.Kim</a:t>
            </a:r>
            <a:r>
              <a:rPr kumimoji="1" lang="en-US" altLang="ko-KR" sz="1400" i="1" dirty="0">
                <a:solidFill>
                  <a:srgbClr val="FF0000"/>
                </a:solidFill>
              </a:rPr>
              <a:t> in preparation</a:t>
            </a:r>
            <a:endParaRPr kumimoji="1" lang="ko-KR" altLang="en-US" sz="1400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BE34A4-B2D2-BF71-3B54-CC6AB0BEF675}"/>
              </a:ext>
            </a:extLst>
          </p:cNvPr>
          <p:cNvSpPr txBox="1"/>
          <p:nvPr/>
        </p:nvSpPr>
        <p:spPr>
          <a:xfrm>
            <a:off x="1259670" y="5918303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FOPI experimental data</a:t>
            </a:r>
            <a:endParaRPr kumimoji="1" lang="ko-Kore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211BA-2378-D568-3E9C-33A188A0D048}"/>
              </a:ext>
            </a:extLst>
          </p:cNvPr>
          <p:cNvSpPr txBox="1"/>
          <p:nvPr/>
        </p:nvSpPr>
        <p:spPr>
          <a:xfrm>
            <a:off x="8284894" y="2321952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chemeClr val="accent6">
                    <a:lumMod val="75000"/>
                  </a:schemeClr>
                </a:solidFill>
              </a:rPr>
              <a:t>DJBUU+PDM</a:t>
            </a:r>
            <a:endParaRPr kumimoji="1" lang="ko-Kore-KR" altLang="en-US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C48542-9650-EBB5-25A4-F8F499284CB7}"/>
              </a:ext>
            </a:extLst>
          </p:cNvPr>
          <p:cNvSpPr txBox="1"/>
          <p:nvPr/>
        </p:nvSpPr>
        <p:spPr>
          <a:xfrm>
            <a:off x="6800821" y="4816233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chemeClr val="accent1"/>
                </a:solidFill>
              </a:rPr>
              <a:t>DJBUU+QMC</a:t>
            </a:r>
            <a:endParaRPr kumimoji="1" lang="ko-Kore-KR" altLang="en-US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44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Elliptic Flow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05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7" name="그림 6" descr="텍스트, 라인, 도표, 그래프이(가) 표시된 사진&#10;&#10;자동 생성된 설명">
            <a:extLst>
              <a:ext uri="{FF2B5EF4-FFF2-40B4-BE49-F238E27FC236}">
                <a16:creationId xmlns:a16="http://schemas.microsoft.com/office/drawing/2014/main" id="{327279CE-6A54-4477-B4EB-F5FC4BFE5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14" y="1630351"/>
            <a:ext cx="8709882" cy="3366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817A61-BB7B-4ED0-B103-FD6A5C10CFEB}"/>
              </a:ext>
            </a:extLst>
          </p:cNvPr>
          <p:cNvSpPr txBox="1"/>
          <p:nvPr/>
        </p:nvSpPr>
        <p:spPr>
          <a:xfrm>
            <a:off x="1497863" y="1261019"/>
            <a:ext cx="238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i="1" dirty="0">
                <a:solidFill>
                  <a:srgbClr val="FF0000"/>
                </a:solidFill>
              </a:rPr>
              <a:t>FOPI NPA 876 (2012)</a:t>
            </a:r>
            <a:endParaRPr kumimoji="1" lang="ko-Kore-KR" altLang="en-US" i="1" dirty="0">
              <a:solidFill>
                <a:srgbClr val="FF0000"/>
              </a:solidFill>
            </a:endParaRPr>
          </a:p>
        </p:txBody>
      </p:sp>
      <p:sp>
        <p:nvSpPr>
          <p:cNvPr id="3" name="오른쪽 화살표[R] 2">
            <a:extLst>
              <a:ext uri="{FF2B5EF4-FFF2-40B4-BE49-F238E27FC236}">
                <a16:creationId xmlns:a16="http://schemas.microsoft.com/office/drawing/2014/main" id="{C950499B-043E-5511-09BD-23E65AFCF8E4}"/>
              </a:ext>
            </a:extLst>
          </p:cNvPr>
          <p:cNvSpPr/>
          <p:nvPr/>
        </p:nvSpPr>
        <p:spPr>
          <a:xfrm rot="16200000">
            <a:off x="6587313" y="4870835"/>
            <a:ext cx="701716" cy="1415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E44FD908-DBAB-C195-A35F-85EC66AE9D6E}"/>
              </a:ext>
            </a:extLst>
          </p:cNvPr>
          <p:cNvSpPr/>
          <p:nvPr/>
        </p:nvSpPr>
        <p:spPr>
          <a:xfrm>
            <a:off x="482526" y="4696466"/>
            <a:ext cx="877377" cy="98358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1EFF64DC-AF84-99D3-8CC3-C7892C008DDD}"/>
              </a:ext>
            </a:extLst>
          </p:cNvPr>
          <p:cNvSpPr/>
          <p:nvPr/>
        </p:nvSpPr>
        <p:spPr>
          <a:xfrm>
            <a:off x="1113342" y="4735889"/>
            <a:ext cx="877377" cy="983581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A9DF0639-7C9A-1D16-DBB9-6B3C4D3EE623}"/>
              </a:ext>
            </a:extLst>
          </p:cNvPr>
          <p:cNvSpPr/>
          <p:nvPr/>
        </p:nvSpPr>
        <p:spPr>
          <a:xfrm>
            <a:off x="536963" y="3407585"/>
            <a:ext cx="877377" cy="98358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A9908922-D27C-DFB7-F7B4-F115640227EB}"/>
              </a:ext>
            </a:extLst>
          </p:cNvPr>
          <p:cNvSpPr/>
          <p:nvPr/>
        </p:nvSpPr>
        <p:spPr>
          <a:xfrm>
            <a:off x="975651" y="3429000"/>
            <a:ext cx="877377" cy="983581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C4818E96-193C-48F7-EF35-41BF971482E4}"/>
              </a:ext>
            </a:extLst>
          </p:cNvPr>
          <p:cNvSpPr/>
          <p:nvPr/>
        </p:nvSpPr>
        <p:spPr>
          <a:xfrm>
            <a:off x="620485" y="2049671"/>
            <a:ext cx="877377" cy="98358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0C133A67-1035-1C93-2F69-390E38ACA1CB}"/>
              </a:ext>
            </a:extLst>
          </p:cNvPr>
          <p:cNvSpPr/>
          <p:nvPr/>
        </p:nvSpPr>
        <p:spPr>
          <a:xfrm>
            <a:off x="852236" y="2049671"/>
            <a:ext cx="877377" cy="983581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682802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BDFEE-04CD-F47D-641C-E0D289F7E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4D867A9-6137-1953-7C15-440093FB8502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320F27-9BF5-9162-EFED-17C31316A5C1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Results - Deformed Nuclei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06EF3-2CC4-B9EA-7DEC-90ABC18B2C41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06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33786D55-AFC8-8291-61AF-FF225E93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C37D989A-7572-2085-195A-AD9F4CED4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6" name="그림 5" descr="텍스트, 스크린샷, 다채로움, 번호이(가) 표시된 사진&#10;&#10;자동 생성된 설명">
            <a:extLst>
              <a:ext uri="{FF2B5EF4-FFF2-40B4-BE49-F238E27FC236}">
                <a16:creationId xmlns:a16="http://schemas.microsoft.com/office/drawing/2014/main" id="{6ABE77D5-0206-C2F6-DE85-6682BAE2C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3" y="980410"/>
            <a:ext cx="5625910" cy="5444038"/>
          </a:xfrm>
          <a:prstGeom prst="rect">
            <a:avLst/>
          </a:prstGeom>
        </p:spPr>
      </p:pic>
      <p:pic>
        <p:nvPicPr>
          <p:cNvPr id="8" name="그림 7" descr="스크린샷, 다채로움, 텍스트, 일렉트릭 블루이(가) 표시된 사진&#10;&#10;자동 생성된 설명">
            <a:extLst>
              <a:ext uri="{FF2B5EF4-FFF2-40B4-BE49-F238E27FC236}">
                <a16:creationId xmlns:a16="http://schemas.microsoft.com/office/drawing/2014/main" id="{07F5BADC-9F49-76EC-3B41-43648608D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03" y="2871999"/>
            <a:ext cx="6076192" cy="3262480"/>
          </a:xfrm>
          <a:prstGeom prst="rect">
            <a:avLst/>
          </a:prstGeom>
        </p:spPr>
      </p:pic>
      <p:pic>
        <p:nvPicPr>
          <p:cNvPr id="10" name="그림 9" descr="텍스트, 폰트, 도표, 친필이(가) 표시된 사진&#10;&#10;자동 생성된 설명">
            <a:extLst>
              <a:ext uri="{FF2B5EF4-FFF2-40B4-BE49-F238E27FC236}">
                <a16:creationId xmlns:a16="http://schemas.microsoft.com/office/drawing/2014/main" id="{BE719481-D996-3CF5-B68F-289822D5B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13841"/>
            <a:ext cx="4503266" cy="170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19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Results – </a:t>
            </a:r>
            <a:r>
              <a:rPr lang="en-US" altLang="ko-KR" sz="3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Au+Au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06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3A2BBBD-62E4-4CFF-9103-C2E010E85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2" y="1031878"/>
            <a:ext cx="10168148" cy="51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92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Results - </a:t>
            </a:r>
            <a:r>
              <a:rPr lang="en-US" altLang="ko-KR" sz="3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Au+Au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06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1206AE1-8782-4434-91E6-733460171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141788"/>
            <a:ext cx="5852172" cy="4389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402B5-7B95-336B-F447-33A1B52EDDC2}"/>
              </a:ext>
            </a:extLst>
          </p:cNvPr>
          <p:cNvSpPr txBox="1"/>
          <p:nvPr/>
        </p:nvSpPr>
        <p:spPr>
          <a:xfrm rot="19567145">
            <a:off x="1939423" y="2965559"/>
            <a:ext cx="2130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800" b="1" dirty="0">
                <a:solidFill>
                  <a:srgbClr val="FF0000">
                    <a:alpha val="50358"/>
                  </a:srgbClr>
                </a:solidFill>
              </a:rPr>
              <a:t>Preliminary</a:t>
            </a:r>
            <a:endParaRPr kumimoji="1" lang="ko-Kore-KR" altLang="en-US" sz="2800" b="1" dirty="0">
              <a:solidFill>
                <a:srgbClr val="FF0000">
                  <a:alpha val="50358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C50C9-CEA0-8FE9-BDD2-A1D8036F4CAE}"/>
              </a:ext>
            </a:extLst>
          </p:cNvPr>
          <p:cNvSpPr txBox="1"/>
          <p:nvPr/>
        </p:nvSpPr>
        <p:spPr>
          <a:xfrm>
            <a:off x="5904399" y="1597329"/>
            <a:ext cx="5987143" cy="372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baseline="30000" dirty="0"/>
              <a:t>197</a:t>
            </a:r>
            <a:r>
              <a:rPr kumimoji="1" lang="en-US" altLang="ko-Kore-KR" sz="2000" dirty="0"/>
              <a:t>Au+</a:t>
            </a:r>
            <a:r>
              <a:rPr kumimoji="1" lang="en-US" altLang="ko-Kore-KR" sz="2000" baseline="30000" dirty="0"/>
              <a:t> 197</a:t>
            </a:r>
            <a:r>
              <a:rPr kumimoji="1" lang="en-US" altLang="ko-Kore-KR" sz="2000" dirty="0"/>
              <a:t>Au at </a:t>
            </a:r>
            <a:r>
              <a:rPr kumimoji="1" lang="en-US" altLang="ko-Kore-KR" sz="2000" dirty="0" err="1"/>
              <a:t>E</a:t>
            </a:r>
            <a:r>
              <a:rPr kumimoji="1" lang="en-US" altLang="ko-Kore-KR" sz="2000" baseline="-25000" dirty="0" err="1"/>
              <a:t>beam</a:t>
            </a:r>
            <a:r>
              <a:rPr kumimoji="1" lang="en-US" altLang="ko-Kore-KR" sz="2000" dirty="0"/>
              <a:t> = 250MeV/n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The beam energy is 250MeV/n for comparison with FOPI experimental data.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# of test particles = 100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The impact parameter is chosen as 2fm for comparison with b</a:t>
            </a:r>
            <a:r>
              <a:rPr kumimoji="1" lang="en-US" altLang="ko-Kore-KR" sz="2000" baseline="-25000" dirty="0"/>
              <a:t>0</a:t>
            </a:r>
            <a:r>
              <a:rPr kumimoji="1" lang="en-US" altLang="ko-Kore-KR" sz="2000" dirty="0"/>
              <a:t>&lt;0.25 (~3fm)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The slope is stiffer than the experimental data.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kumimoji="1" lang="ko-Kore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1130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Results – </a:t>
            </a:r>
            <a:r>
              <a:rPr lang="en-US" altLang="ko-KR" sz="3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Au+Au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06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39E8F9F-E7B0-49B6-B94C-93DE197C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" y="1234435"/>
            <a:ext cx="5852172" cy="4389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0D24F5-8D10-0162-7AD0-C056674DFF69}"/>
              </a:ext>
            </a:extLst>
          </p:cNvPr>
          <p:cNvSpPr txBox="1"/>
          <p:nvPr/>
        </p:nvSpPr>
        <p:spPr>
          <a:xfrm rot="19567145">
            <a:off x="2205918" y="3324788"/>
            <a:ext cx="2130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800" b="1" dirty="0">
                <a:solidFill>
                  <a:srgbClr val="FF0000">
                    <a:alpha val="50358"/>
                  </a:srgbClr>
                </a:solidFill>
              </a:rPr>
              <a:t>Preliminary</a:t>
            </a:r>
            <a:endParaRPr kumimoji="1" lang="ko-Kore-KR" altLang="en-US" sz="2800" b="1" dirty="0">
              <a:solidFill>
                <a:srgbClr val="FF0000">
                  <a:alpha val="50358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54774-F30D-2E28-6ACA-4E8BF5E36430}"/>
              </a:ext>
            </a:extLst>
          </p:cNvPr>
          <p:cNvSpPr txBox="1"/>
          <p:nvPr/>
        </p:nvSpPr>
        <p:spPr>
          <a:xfrm>
            <a:off x="5860021" y="1565925"/>
            <a:ext cx="5987143" cy="372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baseline="30000" dirty="0"/>
              <a:t>197</a:t>
            </a:r>
            <a:r>
              <a:rPr kumimoji="1" lang="en-US" altLang="ko-Kore-KR" sz="2000" dirty="0"/>
              <a:t>Au+</a:t>
            </a:r>
            <a:r>
              <a:rPr kumimoji="1" lang="en-US" altLang="ko-Kore-KR" sz="2000" baseline="30000" dirty="0"/>
              <a:t> 197</a:t>
            </a:r>
            <a:r>
              <a:rPr kumimoji="1" lang="en-US" altLang="ko-Kore-KR" sz="2000" dirty="0"/>
              <a:t>Au at </a:t>
            </a:r>
            <a:r>
              <a:rPr kumimoji="1" lang="en-US" altLang="ko-Kore-KR" sz="2000" dirty="0" err="1"/>
              <a:t>E</a:t>
            </a:r>
            <a:r>
              <a:rPr kumimoji="1" lang="en-US" altLang="ko-Kore-KR" sz="2000" baseline="-25000" dirty="0" err="1"/>
              <a:t>beam</a:t>
            </a:r>
            <a:r>
              <a:rPr kumimoji="1" lang="en-US" altLang="ko-Kore-KR" sz="2000" dirty="0"/>
              <a:t> = 250MeV/n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The beam energy is 250MeV/n for comparison with FOPI experimental data.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# of test particles = 100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The impact parameter is chosen as 2fm for comparison with b</a:t>
            </a:r>
            <a:r>
              <a:rPr kumimoji="1" lang="en-US" altLang="ko-Kore-KR" sz="2000" baseline="-25000" dirty="0"/>
              <a:t>0</a:t>
            </a:r>
            <a:r>
              <a:rPr kumimoji="1" lang="en-US" altLang="ko-Kore-KR" sz="2000" dirty="0"/>
              <a:t>&lt;0.25 (~3fm)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The slope is stiffer than the experimental data.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kumimoji="1" lang="ko-Kore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72072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Results – </a:t>
            </a:r>
            <a:r>
              <a:rPr lang="en-US" altLang="ko-KR" sz="3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Er+Er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06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4E4FD2B-A04B-40E7-BBA1-55977E016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6" y="1113841"/>
            <a:ext cx="10168148" cy="51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77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Results – </a:t>
            </a:r>
            <a:r>
              <a:rPr lang="en-US" altLang="ko-KR" sz="3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Er+Er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06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90C993E-8439-49E4-A1D1-B3D0917DA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6" y="1169733"/>
            <a:ext cx="5852172" cy="4389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E48584-0B46-9D73-E255-F46405AF73C3}"/>
              </a:ext>
            </a:extLst>
          </p:cNvPr>
          <p:cNvSpPr txBox="1"/>
          <p:nvPr/>
        </p:nvSpPr>
        <p:spPr>
          <a:xfrm rot="19567145">
            <a:off x="2575772" y="3102686"/>
            <a:ext cx="2130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800" b="1" dirty="0">
                <a:solidFill>
                  <a:srgbClr val="FF0000">
                    <a:alpha val="50358"/>
                  </a:srgbClr>
                </a:solidFill>
              </a:rPr>
              <a:t>Preliminary</a:t>
            </a:r>
            <a:endParaRPr kumimoji="1" lang="ko-Kore-KR" altLang="en-US" sz="2800" b="1" dirty="0">
              <a:solidFill>
                <a:srgbClr val="FF0000">
                  <a:alpha val="50358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9A8AF-8062-9243-DD53-1391BE8B3615}"/>
              </a:ext>
            </a:extLst>
          </p:cNvPr>
          <p:cNvSpPr txBox="1"/>
          <p:nvPr/>
        </p:nvSpPr>
        <p:spPr>
          <a:xfrm>
            <a:off x="5904399" y="1597329"/>
            <a:ext cx="5987143" cy="372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baseline="30000" dirty="0"/>
              <a:t>168</a:t>
            </a:r>
            <a:r>
              <a:rPr kumimoji="1" lang="en-US" altLang="ko-Kore-KR" sz="2000" dirty="0"/>
              <a:t>Er is a very deformed nuclei in stable nuclei.</a:t>
            </a:r>
          </a:p>
          <a:p>
            <a:pPr lvl="1">
              <a:lnSpc>
                <a:spcPct val="150000"/>
              </a:lnSpc>
            </a:pPr>
            <a:r>
              <a:rPr kumimoji="1" lang="en-US" altLang="ko-Kore-KR" sz="2000" dirty="0"/>
              <a:t>(𝛃</a:t>
            </a:r>
            <a:r>
              <a:rPr kumimoji="1" lang="en-US" altLang="ko-Kore-KR" sz="2000" baseline="-25000" dirty="0"/>
              <a:t>2</a:t>
            </a:r>
            <a:r>
              <a:rPr kumimoji="1" lang="en-US" altLang="ko-Kore-KR" sz="2000" dirty="0"/>
              <a:t> ~ 0.3)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The beam energy is 250MeV/n for comparison with </a:t>
            </a:r>
            <a:r>
              <a:rPr kumimoji="1" lang="en-US" altLang="ko-Kore-KR" sz="2000" dirty="0" err="1"/>
              <a:t>Au+Au</a:t>
            </a:r>
            <a:r>
              <a:rPr kumimoji="1" lang="en-US" altLang="ko-Kore-KR" sz="2000" dirty="0"/>
              <a:t> collisions.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# of test particles = 100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Since the impact parameter is 0fm (Ultra-central collision), v</a:t>
            </a:r>
            <a:r>
              <a:rPr kumimoji="1" lang="en-US" altLang="ko-Kore-KR" sz="2000" baseline="-25000" dirty="0"/>
              <a:t>1</a:t>
            </a:r>
            <a:r>
              <a:rPr kumimoji="1" lang="en-US" altLang="ko-Kore-KR" sz="2000" dirty="0"/>
              <a:t>=0 is expected.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kumimoji="1" lang="ko-Kore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8071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Results – </a:t>
            </a:r>
            <a:r>
              <a:rPr lang="en-US" altLang="ko-KR" sz="3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Er+Er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06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94E451E-EE60-425F-AA1D-4F9CEB989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1" y="1234435"/>
            <a:ext cx="5852172" cy="4389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D42392-7EBD-AC8E-3FF6-22BB4D1FB43C}"/>
              </a:ext>
            </a:extLst>
          </p:cNvPr>
          <p:cNvSpPr txBox="1"/>
          <p:nvPr/>
        </p:nvSpPr>
        <p:spPr>
          <a:xfrm rot="19567145">
            <a:off x="2736887" y="3167389"/>
            <a:ext cx="2130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800" b="1" dirty="0">
                <a:solidFill>
                  <a:srgbClr val="FF0000">
                    <a:alpha val="50358"/>
                  </a:srgbClr>
                </a:solidFill>
              </a:rPr>
              <a:t>Preliminary</a:t>
            </a:r>
            <a:endParaRPr kumimoji="1" lang="ko-Kore-KR" altLang="en-US" sz="2800" b="1" dirty="0">
              <a:solidFill>
                <a:srgbClr val="FF0000">
                  <a:alpha val="50358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ECDA6-F4E0-5DB7-FC51-E95A2690A0BF}"/>
              </a:ext>
            </a:extLst>
          </p:cNvPr>
          <p:cNvSpPr txBox="1"/>
          <p:nvPr/>
        </p:nvSpPr>
        <p:spPr>
          <a:xfrm>
            <a:off x="6096000" y="1779295"/>
            <a:ext cx="5987143" cy="187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Elliptic flow from </a:t>
            </a:r>
            <a:r>
              <a:rPr kumimoji="1" lang="en-US" altLang="ko-Kore-KR" sz="2000" baseline="30000" dirty="0"/>
              <a:t>168</a:t>
            </a:r>
            <a:r>
              <a:rPr kumimoji="1" lang="en-US" altLang="ko-Kore-KR" sz="2000" dirty="0"/>
              <a:t>Er+</a:t>
            </a:r>
            <a:r>
              <a:rPr kumimoji="1" lang="en-US" altLang="ko-Kore-KR" sz="2000" baseline="30000" dirty="0"/>
              <a:t> 168</a:t>
            </a:r>
            <a:r>
              <a:rPr kumimoji="1" lang="en-US" altLang="ko-Kore-KR" sz="2000" dirty="0"/>
              <a:t>Er at 250MeV/n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# of test particle = 100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ko-Kore-KR" sz="2000" dirty="0"/>
              <a:t>Non-zero v</a:t>
            </a:r>
            <a:r>
              <a:rPr kumimoji="1" lang="en-US" altLang="ko-Kore-KR" sz="2000" baseline="-25000" dirty="0"/>
              <a:t>2</a:t>
            </a:r>
            <a:r>
              <a:rPr kumimoji="1" lang="en-US" altLang="ko-Kore-KR" sz="2000" dirty="0"/>
              <a:t> is expected.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kumimoji="1" lang="ko-Kore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98860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975493-325C-B395-0388-8A9AEF398447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Summary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B81F-4923-809C-E7E0-CE8F125AC137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06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18BEEBE4-C094-38B5-625C-2BC3568E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D59AA5-704D-44D2-A034-4D43F8043703}"/>
              </a:ext>
            </a:extLst>
          </p:cNvPr>
          <p:cNvSpPr txBox="1"/>
          <p:nvPr/>
        </p:nvSpPr>
        <p:spPr>
          <a:xfrm>
            <a:off x="509793" y="1320291"/>
            <a:ext cx="109572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R" sz="2400" dirty="0"/>
              <a:t>DJBUU uses various relativistic mean field models, and it gives chances to glance at fundamental physical observables.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R" sz="2400" dirty="0"/>
              <a:t>We investigate the effect of nuclei shapes in heavy-ion collisions at intermediate energies.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R" sz="2400" dirty="0"/>
              <a:t>Flow observables show us the density distribution formed nuclear matter by heavy-ion collisions.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R" sz="2400" dirty="0"/>
              <a:t>Since the effect of nuclei shape is relatively small, we need more precise analysis.</a:t>
            </a:r>
          </a:p>
          <a:p>
            <a:endParaRPr kumimoji="1"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3498795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Motivations – RAON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01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45" y="6410040"/>
            <a:ext cx="1684341" cy="289969"/>
          </a:xfrm>
          <a:prstGeom prst="rect">
            <a:avLst/>
          </a:prstGeom>
        </p:spPr>
      </p:pic>
      <p:sp>
        <p:nvSpPr>
          <p:cNvPr id="8" name="Rect 0">
            <a:extLst>
              <a:ext uri="{FF2B5EF4-FFF2-40B4-BE49-F238E27FC236}">
                <a16:creationId xmlns:a16="http://schemas.microsoft.com/office/drawing/2014/main" id="{4DADC8E2-2CE8-460B-9BF8-F2A82F446892}"/>
              </a:ext>
            </a:extLst>
          </p:cNvPr>
          <p:cNvSpPr>
            <a:spLocks/>
          </p:cNvSpPr>
          <p:nvPr/>
        </p:nvSpPr>
        <p:spPr>
          <a:xfrm>
            <a:off x="344836" y="1008355"/>
            <a:ext cx="9164320" cy="5475535"/>
          </a:xfrm>
          <a:prstGeom prst="rect">
            <a:avLst/>
          </a:prstGeom>
          <a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957" b="-25513"/>
            </a:stretch>
          </a:blip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 dirty="0">
              <a:latin typeface="Candara" panose="020E0502030303020204" pitchFamily="34" charset="0"/>
              <a:ea typeface="나눔고딕" charset="0"/>
            </a:endParaRPr>
          </a:p>
        </p:txBody>
      </p:sp>
      <p:sp>
        <p:nvSpPr>
          <p:cNvPr id="10" name="Rect 0">
            <a:extLst>
              <a:ext uri="{FF2B5EF4-FFF2-40B4-BE49-F238E27FC236}">
                <a16:creationId xmlns:a16="http://schemas.microsoft.com/office/drawing/2014/main" id="{D34E866B-EB79-47D0-B471-2315C6A08F64}"/>
              </a:ext>
            </a:extLst>
          </p:cNvPr>
          <p:cNvSpPr>
            <a:spLocks/>
          </p:cNvSpPr>
          <p:nvPr/>
        </p:nvSpPr>
        <p:spPr>
          <a:xfrm>
            <a:off x="2908966" y="2932971"/>
            <a:ext cx="905510" cy="351790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Guest House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1" name="Rect 0">
            <a:extLst>
              <a:ext uri="{FF2B5EF4-FFF2-40B4-BE49-F238E27FC236}">
                <a16:creationId xmlns:a16="http://schemas.microsoft.com/office/drawing/2014/main" id="{3E952A21-C44C-417B-9F4F-E8A0E8BDDDFA}"/>
              </a:ext>
            </a:extLst>
          </p:cNvPr>
          <p:cNvSpPr>
            <a:spLocks/>
          </p:cNvSpPr>
          <p:nvPr/>
        </p:nvSpPr>
        <p:spPr>
          <a:xfrm>
            <a:off x="3434746" y="2602771"/>
            <a:ext cx="1017270" cy="688340"/>
          </a:xfrm>
          <a:prstGeom prst="downArrowCallout">
            <a:avLst>
              <a:gd name="adj1" fmla="val 5192"/>
              <a:gd name="adj2" fmla="val 9882"/>
              <a:gd name="adj3" fmla="val 10199"/>
              <a:gd name="adj4" fmla="val 35727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Waste Storage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2" name="Rect 0">
            <a:extLst>
              <a:ext uri="{FF2B5EF4-FFF2-40B4-BE49-F238E27FC236}">
                <a16:creationId xmlns:a16="http://schemas.microsoft.com/office/drawing/2014/main" id="{238728F5-23FE-4DCF-855A-A0EE8504A7B4}"/>
              </a:ext>
            </a:extLst>
          </p:cNvPr>
          <p:cNvSpPr>
            <a:spLocks/>
          </p:cNvSpPr>
          <p:nvPr/>
        </p:nvSpPr>
        <p:spPr>
          <a:xfrm>
            <a:off x="3692874" y="3397790"/>
            <a:ext cx="749300" cy="446405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HQ Office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3" name="Rect 0">
            <a:extLst>
              <a:ext uri="{FF2B5EF4-FFF2-40B4-BE49-F238E27FC236}">
                <a16:creationId xmlns:a16="http://schemas.microsoft.com/office/drawing/2014/main" id="{84D8593A-D4BD-4635-A40D-AA6AC8E35377}"/>
              </a:ext>
            </a:extLst>
          </p:cNvPr>
          <p:cNvSpPr>
            <a:spLocks/>
          </p:cNvSpPr>
          <p:nvPr/>
        </p:nvSpPr>
        <p:spPr>
          <a:xfrm>
            <a:off x="1597691" y="3752437"/>
            <a:ext cx="1069340" cy="351790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Control Center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4" name="Rect 0">
            <a:extLst>
              <a:ext uri="{FF2B5EF4-FFF2-40B4-BE49-F238E27FC236}">
                <a16:creationId xmlns:a16="http://schemas.microsoft.com/office/drawing/2014/main" id="{7B277895-FC90-4EBB-9AC1-72721A66F307}"/>
              </a:ext>
            </a:extLst>
          </p:cNvPr>
          <p:cNvSpPr>
            <a:spLocks/>
          </p:cNvSpPr>
          <p:nvPr/>
        </p:nvSpPr>
        <p:spPr>
          <a:xfrm>
            <a:off x="1100486" y="4669377"/>
            <a:ext cx="749300" cy="446405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Utility Bd.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5" name="Rect 0">
            <a:extLst>
              <a:ext uri="{FF2B5EF4-FFF2-40B4-BE49-F238E27FC236}">
                <a16:creationId xmlns:a16="http://schemas.microsoft.com/office/drawing/2014/main" id="{8154C4C9-D1FC-4A8B-B1C5-625ED60FDA26}"/>
              </a:ext>
            </a:extLst>
          </p:cNvPr>
          <p:cNvSpPr>
            <a:spLocks/>
          </p:cNvSpPr>
          <p:nvPr/>
        </p:nvSpPr>
        <p:spPr>
          <a:xfrm>
            <a:off x="1731676" y="5103082"/>
            <a:ext cx="1151255" cy="490220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Electricity Bd.</a:t>
            </a:r>
            <a:endParaRPr lang="ko-KR" altLang="en-US" sz="900" b="1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6" name="Rect 0">
            <a:extLst>
              <a:ext uri="{FF2B5EF4-FFF2-40B4-BE49-F238E27FC236}">
                <a16:creationId xmlns:a16="http://schemas.microsoft.com/office/drawing/2014/main" id="{B4B03FA0-93A7-43B3-8914-356803A4E404}"/>
              </a:ext>
            </a:extLst>
          </p:cNvPr>
          <p:cNvSpPr>
            <a:spLocks/>
          </p:cNvSpPr>
          <p:nvPr/>
        </p:nvSpPr>
        <p:spPr>
          <a:xfrm>
            <a:off x="5678575" y="2524031"/>
            <a:ext cx="1017270" cy="688340"/>
          </a:xfrm>
          <a:prstGeom prst="downArrowCallout">
            <a:avLst>
              <a:gd name="adj1" fmla="val 5192"/>
              <a:gd name="adj2" fmla="val 9882"/>
              <a:gd name="adj3" fmla="val 10199"/>
              <a:gd name="adj4" fmla="val 35727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Assembly Bd.</a:t>
            </a:r>
            <a:endParaRPr lang="ko-KR" altLang="en-US" sz="900" b="1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7" name="Rect 0">
            <a:extLst>
              <a:ext uri="{FF2B5EF4-FFF2-40B4-BE49-F238E27FC236}">
                <a16:creationId xmlns:a16="http://schemas.microsoft.com/office/drawing/2014/main" id="{E7BCCC1A-EAB2-48CB-A60B-CAACB27C53A0}"/>
              </a:ext>
            </a:extLst>
          </p:cNvPr>
          <p:cNvSpPr>
            <a:spLocks/>
          </p:cNvSpPr>
          <p:nvPr/>
        </p:nvSpPr>
        <p:spPr>
          <a:xfrm>
            <a:off x="6387235" y="2837403"/>
            <a:ext cx="905510" cy="568008"/>
          </a:xfrm>
          <a:prstGeom prst="downArrowCallout">
            <a:avLst>
              <a:gd name="adj1" fmla="val 5920"/>
              <a:gd name="adj2" fmla="val 10781"/>
              <a:gd name="adj3" fmla="val 12620"/>
              <a:gd name="adj4" fmla="val 38936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SRF Test Bd.</a:t>
            </a:r>
            <a:endParaRPr lang="ko-KR" altLang="en-US" sz="900" b="1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8" name="Rect 0">
            <a:extLst>
              <a:ext uri="{FF2B5EF4-FFF2-40B4-BE49-F238E27FC236}">
                <a16:creationId xmlns:a16="http://schemas.microsoft.com/office/drawing/2014/main" id="{CD504743-6E79-4CCE-AE16-6EDB78A6CCD7}"/>
              </a:ext>
            </a:extLst>
          </p:cNvPr>
          <p:cNvSpPr>
            <a:spLocks/>
          </p:cNvSpPr>
          <p:nvPr/>
        </p:nvSpPr>
        <p:spPr>
          <a:xfrm>
            <a:off x="6533677" y="4626385"/>
            <a:ext cx="1120775" cy="433705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Cryogenics Bd.</a:t>
            </a:r>
            <a:endParaRPr lang="ko-KR" altLang="en-US" sz="900" b="1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9" name="Rect 0">
            <a:extLst>
              <a:ext uri="{FF2B5EF4-FFF2-40B4-BE49-F238E27FC236}">
                <a16:creationId xmlns:a16="http://schemas.microsoft.com/office/drawing/2014/main" id="{1C4C540C-7566-4386-A1E1-E62D7B622AF7}"/>
              </a:ext>
            </a:extLst>
          </p:cNvPr>
          <p:cNvSpPr>
            <a:spLocks/>
          </p:cNvSpPr>
          <p:nvPr/>
        </p:nvSpPr>
        <p:spPr>
          <a:xfrm>
            <a:off x="3254537" y="4623824"/>
            <a:ext cx="1022350" cy="351790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rgbClr val="0099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008080"/>
                </a:solidFill>
                <a:latin typeface="Candara" panose="020E0502030303020204" pitchFamily="34" charset="0"/>
                <a:ea typeface="Arial" charset="0"/>
              </a:rPr>
              <a:t>Low Energy B</a:t>
            </a:r>
            <a:endParaRPr lang="ko-KR" altLang="en-US" sz="900" b="1">
              <a:solidFill>
                <a:srgbClr val="00808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0" name="Rect 0">
            <a:extLst>
              <a:ext uri="{FF2B5EF4-FFF2-40B4-BE49-F238E27FC236}">
                <a16:creationId xmlns:a16="http://schemas.microsoft.com/office/drawing/2014/main" id="{3A3F069F-1B95-4475-AD17-E344F509E8E9}"/>
              </a:ext>
            </a:extLst>
          </p:cNvPr>
          <p:cNvSpPr>
            <a:spLocks/>
          </p:cNvSpPr>
          <p:nvPr/>
        </p:nvSpPr>
        <p:spPr>
          <a:xfrm>
            <a:off x="4531391" y="4450490"/>
            <a:ext cx="1022350" cy="351790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rgbClr val="0099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008080"/>
                </a:solidFill>
                <a:latin typeface="Candara" panose="020E0502030303020204" pitchFamily="34" charset="0"/>
                <a:ea typeface="Arial" charset="0"/>
              </a:rPr>
              <a:t>Low Energy A</a:t>
            </a:r>
            <a:endParaRPr lang="ko-KR" altLang="en-US" sz="900" b="1">
              <a:solidFill>
                <a:srgbClr val="00808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1" name="Rect 0">
            <a:extLst>
              <a:ext uri="{FF2B5EF4-FFF2-40B4-BE49-F238E27FC236}">
                <a16:creationId xmlns:a16="http://schemas.microsoft.com/office/drawing/2014/main" id="{79824D8B-AE89-4EA7-B79E-85D2E40E98CE}"/>
              </a:ext>
            </a:extLst>
          </p:cNvPr>
          <p:cNvSpPr>
            <a:spLocks/>
          </p:cNvSpPr>
          <p:nvPr/>
        </p:nvSpPr>
        <p:spPr>
          <a:xfrm>
            <a:off x="7326026" y="3229516"/>
            <a:ext cx="1022350" cy="351790"/>
          </a:xfrm>
          <a:prstGeom prst="downArrowCallout">
            <a:avLst>
              <a:gd name="adj1" fmla="val 8107"/>
              <a:gd name="adj2" fmla="val 14546"/>
              <a:gd name="adj3" fmla="val 1262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rgbClr val="0099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008080"/>
                </a:solidFill>
                <a:latin typeface="Candara" panose="020E0502030303020204" pitchFamily="34" charset="0"/>
                <a:ea typeface="Arial" charset="0"/>
              </a:rPr>
              <a:t>High Energy B</a:t>
            </a:r>
            <a:endParaRPr lang="ko-KR" altLang="en-US" sz="900" b="1" dirty="0">
              <a:solidFill>
                <a:srgbClr val="00808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2" name="Rect 0">
            <a:extLst>
              <a:ext uri="{FF2B5EF4-FFF2-40B4-BE49-F238E27FC236}">
                <a16:creationId xmlns:a16="http://schemas.microsoft.com/office/drawing/2014/main" id="{546B7539-C306-4B02-94DD-6FFA31905C9E}"/>
              </a:ext>
            </a:extLst>
          </p:cNvPr>
          <p:cNvSpPr>
            <a:spLocks/>
          </p:cNvSpPr>
          <p:nvPr/>
        </p:nvSpPr>
        <p:spPr>
          <a:xfrm>
            <a:off x="7640351" y="4035331"/>
            <a:ext cx="917575" cy="429260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rgbClr val="0099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008080"/>
                </a:solidFill>
                <a:latin typeface="Candara" panose="020E0502030303020204" pitchFamily="34" charset="0"/>
                <a:ea typeface="Arial" charset="0"/>
              </a:rPr>
              <a:t>High Energy </a:t>
            </a:r>
            <a:endParaRPr lang="ko-KR" altLang="en-US" sz="900" b="1">
              <a:solidFill>
                <a:srgbClr val="00808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3" name="Rect 0">
            <a:extLst>
              <a:ext uri="{FF2B5EF4-FFF2-40B4-BE49-F238E27FC236}">
                <a16:creationId xmlns:a16="http://schemas.microsoft.com/office/drawing/2014/main" id="{435C0675-8A2B-43AB-AB0F-61A8CEA77B79}"/>
              </a:ext>
            </a:extLst>
          </p:cNvPr>
          <p:cNvSpPr>
            <a:spLocks/>
          </p:cNvSpPr>
          <p:nvPr/>
        </p:nvSpPr>
        <p:spPr>
          <a:xfrm>
            <a:off x="5078761" y="3934012"/>
            <a:ext cx="541655" cy="300355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FC66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FC4700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endParaRPr lang="ko-KR" altLang="en-US" sz="900" b="1">
              <a:solidFill>
                <a:srgbClr val="FC47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4" name="Rect 0">
            <a:extLst>
              <a:ext uri="{FF2B5EF4-FFF2-40B4-BE49-F238E27FC236}">
                <a16:creationId xmlns:a16="http://schemas.microsoft.com/office/drawing/2014/main" id="{186DC09D-2694-4647-8EB7-E4D3FA7D149B}"/>
              </a:ext>
            </a:extLst>
          </p:cNvPr>
          <p:cNvSpPr>
            <a:spLocks/>
          </p:cNvSpPr>
          <p:nvPr/>
        </p:nvSpPr>
        <p:spPr>
          <a:xfrm>
            <a:off x="5830340" y="3592548"/>
            <a:ext cx="865505" cy="353696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FC66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FC4700"/>
                </a:solidFill>
                <a:latin typeface="Candara" panose="020E0502030303020204" pitchFamily="34" charset="0"/>
                <a:ea typeface="Arial" charset="0"/>
              </a:rPr>
              <a:t>Accelerator</a:t>
            </a:r>
            <a:endParaRPr lang="ko-KR" altLang="en-US" sz="900" b="1">
              <a:solidFill>
                <a:srgbClr val="FC47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6" name="Rect 0">
            <a:extLst>
              <a:ext uri="{FF2B5EF4-FFF2-40B4-BE49-F238E27FC236}">
                <a16:creationId xmlns:a16="http://schemas.microsoft.com/office/drawing/2014/main" id="{9AF95C7A-1881-46FA-9535-D13565A36BE2}"/>
              </a:ext>
            </a:extLst>
          </p:cNvPr>
          <p:cNvSpPr>
            <a:spLocks/>
          </p:cNvSpPr>
          <p:nvPr/>
        </p:nvSpPr>
        <p:spPr>
          <a:xfrm>
            <a:off x="5620416" y="4279040"/>
            <a:ext cx="598170" cy="347345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64019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FC47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FC4700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endParaRPr lang="ko-KR" altLang="en-US" sz="900" b="1">
              <a:solidFill>
                <a:srgbClr val="FC47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7" name="Rect 0">
            <a:extLst>
              <a:ext uri="{FF2B5EF4-FFF2-40B4-BE49-F238E27FC236}">
                <a16:creationId xmlns:a16="http://schemas.microsoft.com/office/drawing/2014/main" id="{A42349C1-8674-42A9-AA25-9A93E278375C}"/>
              </a:ext>
            </a:extLst>
          </p:cNvPr>
          <p:cNvSpPr>
            <a:spLocks/>
          </p:cNvSpPr>
          <p:nvPr/>
        </p:nvSpPr>
        <p:spPr>
          <a:xfrm>
            <a:off x="6963394" y="3354293"/>
            <a:ext cx="415925" cy="300355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>
            <a:solidFill>
              <a:schemeClr val="accent1">
                <a:lumMod val="75000"/>
                <a:lumOff val="0"/>
                <a:alpha val="10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IF</a:t>
            </a:r>
            <a:endParaRPr lang="ko-KR" altLang="en-US" sz="900" b="1">
              <a:solidFill>
                <a:schemeClr val="accent1">
                  <a:lumMod val="75000"/>
                  <a:lumOff val="0"/>
                </a:schemeClr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8" name="Rect 0">
            <a:extLst>
              <a:ext uri="{FF2B5EF4-FFF2-40B4-BE49-F238E27FC236}">
                <a16:creationId xmlns:a16="http://schemas.microsoft.com/office/drawing/2014/main" id="{F8E9C841-18ED-4635-AF3A-6259C8ED15CA}"/>
              </a:ext>
            </a:extLst>
          </p:cNvPr>
          <p:cNvSpPr>
            <a:spLocks/>
          </p:cNvSpPr>
          <p:nvPr/>
        </p:nvSpPr>
        <p:spPr>
          <a:xfrm>
            <a:off x="6912006" y="3778473"/>
            <a:ext cx="476885" cy="300355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>
            <a:solidFill>
              <a:schemeClr val="accent1">
                <a:lumMod val="75000"/>
                <a:lumOff val="0"/>
                <a:alpha val="10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ISOL</a:t>
            </a:r>
            <a:endParaRPr lang="ko-KR" altLang="en-US" sz="900" b="1" dirty="0">
              <a:solidFill>
                <a:schemeClr val="accent1">
                  <a:lumMod val="75000"/>
                  <a:lumOff val="0"/>
                </a:schemeClr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9" name="Rect 0">
            <a:extLst>
              <a:ext uri="{FF2B5EF4-FFF2-40B4-BE49-F238E27FC236}">
                <a16:creationId xmlns:a16="http://schemas.microsoft.com/office/drawing/2014/main" id="{EE21ADF8-08A8-4109-9953-F36E7AC1E1AF}"/>
              </a:ext>
            </a:extLst>
          </p:cNvPr>
          <p:cNvSpPr txBox="1">
            <a:spLocks/>
          </p:cNvSpPr>
          <p:nvPr/>
        </p:nvSpPr>
        <p:spPr>
          <a:xfrm>
            <a:off x="635029" y="1159993"/>
            <a:ext cx="2359027" cy="1186222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spcAft>
                <a:spcPts val="600"/>
              </a:spcAft>
              <a:buFontTx/>
              <a:buNone/>
            </a:pPr>
            <a:r>
              <a:rPr sz="1400" b="1" dirty="0">
                <a:solidFill>
                  <a:srgbClr val="FC6600"/>
                </a:solidFill>
                <a:latin typeface="Candara" panose="020E0502030303020204" pitchFamily="34" charset="0"/>
                <a:ea typeface="Arial" charset="0"/>
              </a:rPr>
              <a:t>●</a:t>
            </a:r>
            <a:r>
              <a:rPr lang="en-US" sz="1400" b="1" dirty="0">
                <a:solidFill>
                  <a:srgbClr val="FC6600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400" b="1" dirty="0">
                <a:solidFill>
                  <a:srgbClr val="FC6600"/>
                </a:solidFill>
                <a:latin typeface="Candara" panose="020E0502030303020204" pitchFamily="34" charset="0"/>
                <a:ea typeface="Arial" charset="0"/>
              </a:rPr>
              <a:t> Accelerator System</a:t>
            </a:r>
            <a:endParaRPr lang="ko-KR" altLang="en-US" sz="1400" b="1" dirty="0">
              <a:solidFill>
                <a:srgbClr val="FC6600"/>
              </a:solidFill>
              <a:latin typeface="Candara" panose="020E0502030303020204" pitchFamily="34" charset="0"/>
              <a:ea typeface="Arial" charset="0"/>
            </a:endParaRPr>
          </a:p>
          <a:p>
            <a:pPr marL="0" indent="0" algn="l" defTabSz="914400" rtl="0" eaLnBrk="1" latinLnBrk="0" hangingPunct="1">
              <a:spcAft>
                <a:spcPts val="600"/>
              </a:spcAft>
              <a:buFontTx/>
              <a:buNone/>
            </a:pPr>
            <a:r>
              <a:rPr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●</a:t>
            </a:r>
            <a:r>
              <a:rPr lang="en-US"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 RI produc</a:t>
            </a:r>
            <a:r>
              <a:rPr lang="en-US"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tion</a:t>
            </a:r>
            <a:r>
              <a:rPr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 System</a:t>
            </a:r>
            <a:endParaRPr lang="ko-KR" altLang="en-US" sz="1400" b="1" dirty="0">
              <a:latin typeface="Candara" panose="020E0502030303020204" pitchFamily="34" charset="0"/>
              <a:ea typeface="Arial" charset="0"/>
            </a:endParaRPr>
          </a:p>
          <a:p>
            <a:pPr marL="0" indent="0" algn="l" defTabSz="914400" rtl="0" eaLnBrk="1" latinLnBrk="0" hangingPunct="1">
              <a:spcAft>
                <a:spcPts val="600"/>
              </a:spcAft>
              <a:buFontTx/>
              <a:buNone/>
            </a:pPr>
            <a:r>
              <a:rPr sz="1400" b="1" dirty="0">
                <a:solidFill>
                  <a:srgbClr val="4D009A"/>
                </a:solidFill>
                <a:latin typeface="Candara" panose="020E0502030303020204" pitchFamily="34" charset="0"/>
                <a:ea typeface="Arial" charset="0"/>
              </a:rPr>
              <a:t>● </a:t>
            </a:r>
            <a:r>
              <a:rPr lang="en-US" sz="1400" b="1" dirty="0">
                <a:solidFill>
                  <a:srgbClr val="4D009A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400" b="1" dirty="0">
                <a:solidFill>
                  <a:srgbClr val="4D009A"/>
                </a:solidFill>
                <a:latin typeface="Candara" panose="020E0502030303020204" pitchFamily="34" charset="0"/>
                <a:ea typeface="Arial" charset="0"/>
              </a:rPr>
              <a:t>Conventional Utilities</a:t>
            </a:r>
            <a:endParaRPr lang="ko-KR" altLang="en-US" sz="1400" b="1" dirty="0">
              <a:solidFill>
                <a:srgbClr val="4D009A"/>
              </a:solidFill>
              <a:latin typeface="Candara" panose="020E0502030303020204" pitchFamily="34" charset="0"/>
              <a:ea typeface="Arial" charset="0"/>
            </a:endParaRPr>
          </a:p>
          <a:p>
            <a:pPr marL="0" indent="0" algn="l" defTabSz="914400" rtl="0" eaLnBrk="1" latinLnBrk="0" hangingPunct="1">
              <a:spcAft>
                <a:spcPts val="600"/>
              </a:spcAft>
              <a:buFontTx/>
              <a:buNone/>
            </a:pPr>
            <a:r>
              <a:rPr sz="1400" b="1" dirty="0">
                <a:solidFill>
                  <a:srgbClr val="36B700"/>
                </a:solidFill>
                <a:latin typeface="Candara" panose="020E0502030303020204" pitchFamily="34" charset="0"/>
                <a:ea typeface="Arial" charset="0"/>
              </a:rPr>
              <a:t>● </a:t>
            </a:r>
            <a:r>
              <a:rPr lang="en-US" sz="1400" b="1" dirty="0">
                <a:solidFill>
                  <a:srgbClr val="36B700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400" b="1" dirty="0">
                <a:solidFill>
                  <a:srgbClr val="36B700"/>
                </a:solidFill>
                <a:latin typeface="Candara" panose="020E0502030303020204" pitchFamily="34" charset="0"/>
                <a:ea typeface="Arial" charset="0"/>
              </a:rPr>
              <a:t>Experimental System</a:t>
            </a:r>
            <a:endParaRPr lang="ko-KR" altLang="en-US" sz="1400" b="1" dirty="0">
              <a:solidFill>
                <a:srgbClr val="36B700"/>
              </a:solidFill>
              <a:latin typeface="Candara" panose="020E0502030303020204" pitchFamily="34" charset="0"/>
              <a:ea typeface="Arial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1E32398-3696-459D-9505-A77E5F1935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35" b="71479"/>
          <a:stretch/>
        </p:blipFill>
        <p:spPr>
          <a:xfrm>
            <a:off x="6838981" y="1008355"/>
            <a:ext cx="2680017" cy="142684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A8924B-1A25-4985-A55E-77D975FDE164}"/>
              </a:ext>
            </a:extLst>
          </p:cNvPr>
          <p:cNvSpPr txBox="1"/>
          <p:nvPr/>
        </p:nvSpPr>
        <p:spPr>
          <a:xfrm>
            <a:off x="9640449" y="2090782"/>
            <a:ext cx="22637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rgbClr val="0070C0"/>
                </a:solidFill>
              </a:rPr>
              <a:t>Low energy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~20 MeV/n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rgbClr val="FF0000"/>
                </a:solidFill>
              </a:rPr>
              <a:t>High energy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~200 MeV/n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C9E4B-96BF-4FA0-895F-FBD9871FA2A3}"/>
              </a:ext>
            </a:extLst>
          </p:cNvPr>
          <p:cNvSpPr txBox="1"/>
          <p:nvPr/>
        </p:nvSpPr>
        <p:spPr>
          <a:xfrm>
            <a:off x="9509156" y="3958792"/>
            <a:ext cx="275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u="sng" dirty="0">
                <a:solidFill>
                  <a:schemeClr val="accent6">
                    <a:lumMod val="75000"/>
                  </a:schemeClr>
                </a:solidFill>
              </a:rPr>
              <a:t>Intermediate energies!!</a:t>
            </a:r>
            <a:endParaRPr lang="ko-KR" altLang="en-US" b="1" i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94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0DAE5F-6C8A-EB15-4B13-126117167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E233309-CB97-822F-9A7C-60AE332643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9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 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8E078-21B8-4D83-81B7-B664C89F6FDD}"/>
              </a:ext>
            </a:extLst>
          </p:cNvPr>
          <p:cNvSpPr txBox="1"/>
          <p:nvPr/>
        </p:nvSpPr>
        <p:spPr>
          <a:xfrm>
            <a:off x="775029" y="3013502"/>
            <a:ext cx="8521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SUIT ExtraBold" pitchFamily="50" charset="-127"/>
                <a:ea typeface="SUIT ExtraBold" pitchFamily="50" charset="-127"/>
                <a:cs typeface="Pretendard Medium" panose="02000603000000020004" pitchFamily="50" charset="-127"/>
              </a:rPr>
              <a:t>Thank you for your attention!</a:t>
            </a:r>
            <a:endParaRPr lang="ko-KR" altLang="en-US" sz="4000" dirty="0">
              <a:solidFill>
                <a:schemeClr val="bg1"/>
              </a:solidFill>
              <a:latin typeface="SUIT ExtraBold" pitchFamily="50" charset="-127"/>
              <a:ea typeface="SUIT Extra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10" name="그림 9" descr="텍스트, 폰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A5AFB75F-7A6E-1F8C-5153-FDFF21AC5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232" y="6002762"/>
            <a:ext cx="2569142" cy="514731"/>
          </a:xfrm>
          <a:prstGeom prst="rect">
            <a:avLst/>
          </a:prstGeom>
        </p:spPr>
      </p:pic>
      <p:pic>
        <p:nvPicPr>
          <p:cNvPr id="5" name="그림 4" descr="텍스트, 폰트, 일렉트릭 블루, 로고이(가) 표시된 사진&#10;&#10;자동 생성된 설명">
            <a:extLst>
              <a:ext uri="{FF2B5EF4-FFF2-40B4-BE49-F238E27FC236}">
                <a16:creationId xmlns:a16="http://schemas.microsoft.com/office/drawing/2014/main" id="{EA7CF813-0C69-4C8B-B978-53AD156D6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48" y="6067381"/>
            <a:ext cx="1730231" cy="3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Transport</a:t>
            </a:r>
            <a:r>
              <a:rPr lang="ko-KR" altLang="en-US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Model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02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B2144652-8F3A-4BF7-8970-D6EE18953280}"/>
              </a:ext>
            </a:extLst>
          </p:cNvPr>
          <p:cNvSpPr/>
          <p:nvPr/>
        </p:nvSpPr>
        <p:spPr>
          <a:xfrm>
            <a:off x="1734300" y="3838460"/>
            <a:ext cx="3168352" cy="213562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688C8EEA-B975-44EC-8633-050531A6DD20}"/>
              </a:ext>
            </a:extLst>
          </p:cNvPr>
          <p:cNvSpPr/>
          <p:nvPr/>
        </p:nvSpPr>
        <p:spPr>
          <a:xfrm>
            <a:off x="1383577" y="1708228"/>
            <a:ext cx="1296144" cy="144016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571500" h="400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9DE2B29-7B59-4DFB-A7BD-B51D9A66301F}"/>
              </a:ext>
            </a:extLst>
          </p:cNvPr>
          <p:cNvSpPr/>
          <p:nvPr/>
        </p:nvSpPr>
        <p:spPr>
          <a:xfrm>
            <a:off x="3399801" y="1708228"/>
            <a:ext cx="1296144" cy="14401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3F479229-CF8E-4329-878B-F8F51D131F57}"/>
              </a:ext>
            </a:extLst>
          </p:cNvPr>
          <p:cNvSpPr/>
          <p:nvPr/>
        </p:nvSpPr>
        <p:spPr>
          <a:xfrm>
            <a:off x="3759877" y="1897589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D0FA4655-DF85-4154-B411-4DB8C9F7FEF1}"/>
              </a:ext>
            </a:extLst>
          </p:cNvPr>
          <p:cNvSpPr/>
          <p:nvPr/>
        </p:nvSpPr>
        <p:spPr>
          <a:xfrm>
            <a:off x="3556393" y="2122714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8B83CD07-5919-4CA5-AA47-0379C4B43B46}"/>
              </a:ext>
            </a:extLst>
          </p:cNvPr>
          <p:cNvSpPr/>
          <p:nvPr/>
        </p:nvSpPr>
        <p:spPr>
          <a:xfrm>
            <a:off x="4234734" y="2042480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6A5D1097-1F3E-4E74-A14F-BA201FB25BD4}"/>
              </a:ext>
            </a:extLst>
          </p:cNvPr>
          <p:cNvSpPr/>
          <p:nvPr/>
        </p:nvSpPr>
        <p:spPr>
          <a:xfrm>
            <a:off x="3950005" y="2351596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886DF782-2A16-4ECD-B7E7-3C60EDBEE1D7}"/>
              </a:ext>
            </a:extLst>
          </p:cNvPr>
          <p:cNvSpPr/>
          <p:nvPr/>
        </p:nvSpPr>
        <p:spPr>
          <a:xfrm>
            <a:off x="4313474" y="2517374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BF8AE4DA-0DD8-4BEE-B0B5-C2D6C4366CCC}"/>
              </a:ext>
            </a:extLst>
          </p:cNvPr>
          <p:cNvSpPr/>
          <p:nvPr/>
        </p:nvSpPr>
        <p:spPr>
          <a:xfrm>
            <a:off x="3516197" y="2482754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1EE8665B-254A-499F-B1E3-5C29F42392DB}"/>
              </a:ext>
            </a:extLst>
          </p:cNvPr>
          <p:cNvSpPr/>
          <p:nvPr/>
        </p:nvSpPr>
        <p:spPr>
          <a:xfrm>
            <a:off x="3845314" y="2743243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18" name="오른쪽 화살표[R] 8">
            <a:extLst>
              <a:ext uri="{FF2B5EF4-FFF2-40B4-BE49-F238E27FC236}">
                <a16:creationId xmlns:a16="http://schemas.microsoft.com/office/drawing/2014/main" id="{F5B797EA-6692-4B15-AC7D-EE239FD61629}"/>
              </a:ext>
            </a:extLst>
          </p:cNvPr>
          <p:cNvSpPr/>
          <p:nvPr/>
        </p:nvSpPr>
        <p:spPr>
          <a:xfrm>
            <a:off x="2753489" y="2004838"/>
            <a:ext cx="620488" cy="83795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20" name="텍스트 상자 17">
            <a:extLst>
              <a:ext uri="{FF2B5EF4-FFF2-40B4-BE49-F238E27FC236}">
                <a16:creationId xmlns:a16="http://schemas.microsoft.com/office/drawing/2014/main" id="{20B8874A-808E-40FB-90C4-6E758709484D}"/>
              </a:ext>
            </a:extLst>
          </p:cNvPr>
          <p:cNvSpPr txBox="1"/>
          <p:nvPr/>
        </p:nvSpPr>
        <p:spPr>
          <a:xfrm>
            <a:off x="1354505" y="318066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/>
              <a:t>One nucleon</a:t>
            </a:r>
            <a:endParaRPr kumimoji="1" lang="ko-KR" altLang="en-US" dirty="0"/>
          </a:p>
        </p:txBody>
      </p:sp>
      <p:sp>
        <p:nvSpPr>
          <p:cNvPr id="21" name="텍스트 상자 18">
            <a:extLst>
              <a:ext uri="{FF2B5EF4-FFF2-40B4-BE49-F238E27FC236}">
                <a16:creationId xmlns:a16="http://schemas.microsoft.com/office/drawing/2014/main" id="{7064DE38-21C3-427C-A749-A54FA16F3FE8}"/>
              </a:ext>
            </a:extLst>
          </p:cNvPr>
          <p:cNvSpPr txBox="1"/>
          <p:nvPr/>
        </p:nvSpPr>
        <p:spPr>
          <a:xfrm>
            <a:off x="3318476" y="3177046"/>
            <a:ext cx="177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/>
              <a:t>N test particles</a:t>
            </a:r>
            <a:endParaRPr kumimoji="1" lang="ko-KR" altLang="en-US" dirty="0"/>
          </a:p>
        </p:txBody>
      </p:sp>
      <p:sp>
        <p:nvSpPr>
          <p:cNvPr id="22" name="오른쪽 화살표[R] 21">
            <a:extLst>
              <a:ext uri="{FF2B5EF4-FFF2-40B4-BE49-F238E27FC236}">
                <a16:creationId xmlns:a16="http://schemas.microsoft.com/office/drawing/2014/main" id="{98B07855-54E4-47EA-B342-80D95B0EFD73}"/>
              </a:ext>
            </a:extLst>
          </p:cNvPr>
          <p:cNvSpPr/>
          <p:nvPr/>
        </p:nvSpPr>
        <p:spPr>
          <a:xfrm>
            <a:off x="8771637" y="1836586"/>
            <a:ext cx="620488" cy="83795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C094D77A-F794-476C-B00D-F88555346D22}"/>
              </a:ext>
            </a:extLst>
          </p:cNvPr>
          <p:cNvSpPr/>
          <p:nvPr/>
        </p:nvSpPr>
        <p:spPr>
          <a:xfrm>
            <a:off x="7323126" y="1553246"/>
            <a:ext cx="1296144" cy="144016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571500" h="400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836A5081-0490-4FEA-A803-EAF2E27585A4}"/>
              </a:ext>
            </a:extLst>
          </p:cNvPr>
          <p:cNvSpPr/>
          <p:nvPr/>
        </p:nvSpPr>
        <p:spPr>
          <a:xfrm>
            <a:off x="9418063" y="1537549"/>
            <a:ext cx="1296144" cy="144016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571500" h="400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26" name="텍스트 상자 24">
            <a:extLst>
              <a:ext uri="{FF2B5EF4-FFF2-40B4-BE49-F238E27FC236}">
                <a16:creationId xmlns:a16="http://schemas.microsoft.com/office/drawing/2014/main" id="{BF883007-D2C9-4901-AD7F-DE02EB8413F2}"/>
              </a:ext>
            </a:extLst>
          </p:cNvPr>
          <p:cNvSpPr txBox="1"/>
          <p:nvPr/>
        </p:nvSpPr>
        <p:spPr>
          <a:xfrm>
            <a:off x="7178018" y="298689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/>
              <a:t>One nucleon</a:t>
            </a:r>
            <a:endParaRPr kumimoji="1" lang="ko-KR" altLang="en-US" dirty="0"/>
          </a:p>
        </p:txBody>
      </p:sp>
      <p:sp>
        <p:nvSpPr>
          <p:cNvPr id="27" name="텍스트 상자 25">
            <a:extLst>
              <a:ext uri="{FF2B5EF4-FFF2-40B4-BE49-F238E27FC236}">
                <a16:creationId xmlns:a16="http://schemas.microsoft.com/office/drawing/2014/main" id="{E72FFECA-B9B2-43A1-A585-3590395113AB}"/>
              </a:ext>
            </a:extLst>
          </p:cNvPr>
          <p:cNvSpPr txBox="1"/>
          <p:nvPr/>
        </p:nvSpPr>
        <p:spPr>
          <a:xfrm>
            <a:off x="9420730" y="299340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/>
              <a:t>One nucleon</a:t>
            </a:r>
            <a:endParaRPr kumimoji="1" lang="ko-KR" altLang="en-US" dirty="0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6868D951-D917-469A-B8CA-9E1D16228610}"/>
              </a:ext>
            </a:extLst>
          </p:cNvPr>
          <p:cNvSpPr/>
          <p:nvPr/>
        </p:nvSpPr>
        <p:spPr>
          <a:xfrm>
            <a:off x="2573469" y="4753049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30" name="오른쪽 화살표[R] 28">
            <a:extLst>
              <a:ext uri="{FF2B5EF4-FFF2-40B4-BE49-F238E27FC236}">
                <a16:creationId xmlns:a16="http://schemas.microsoft.com/office/drawing/2014/main" id="{D5AACBB9-9A16-4787-90BD-A3ACDE8F3FFB}"/>
              </a:ext>
            </a:extLst>
          </p:cNvPr>
          <p:cNvSpPr/>
          <p:nvPr/>
        </p:nvSpPr>
        <p:spPr>
          <a:xfrm>
            <a:off x="2773937" y="4843059"/>
            <a:ext cx="1598781" cy="1800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31" name="텍스트 상자 30">
            <a:extLst>
              <a:ext uri="{FF2B5EF4-FFF2-40B4-BE49-F238E27FC236}">
                <a16:creationId xmlns:a16="http://schemas.microsoft.com/office/drawing/2014/main" id="{FA440644-93EB-4FEF-BF6F-9717781F3DC9}"/>
              </a:ext>
            </a:extLst>
          </p:cNvPr>
          <p:cNvSpPr txBox="1"/>
          <p:nvPr/>
        </p:nvSpPr>
        <p:spPr>
          <a:xfrm>
            <a:off x="2031252" y="4015515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/>
              <a:t>moving in the mean field</a:t>
            </a:r>
            <a:endParaRPr kumimoji="1" lang="ko-KR" altLang="en-US" dirty="0"/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9761BA2C-F846-4589-901A-16FCDB2D5FF7}"/>
              </a:ext>
            </a:extLst>
          </p:cNvPr>
          <p:cNvSpPr/>
          <p:nvPr/>
        </p:nvSpPr>
        <p:spPr>
          <a:xfrm>
            <a:off x="8242243" y="4528077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33" name="오른쪽 화살표[R] 33">
            <a:extLst>
              <a:ext uri="{FF2B5EF4-FFF2-40B4-BE49-F238E27FC236}">
                <a16:creationId xmlns:a16="http://schemas.microsoft.com/office/drawing/2014/main" id="{17F5C685-57B9-41DF-B31F-CBDBE895D038}"/>
              </a:ext>
            </a:extLst>
          </p:cNvPr>
          <p:cNvSpPr/>
          <p:nvPr/>
        </p:nvSpPr>
        <p:spPr>
          <a:xfrm>
            <a:off x="8422695" y="4600296"/>
            <a:ext cx="1598781" cy="1800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B8024713-9B9E-48D2-AF52-9E0973D4FA7F}"/>
              </a:ext>
            </a:extLst>
          </p:cNvPr>
          <p:cNvSpPr/>
          <p:nvPr/>
        </p:nvSpPr>
        <p:spPr>
          <a:xfrm>
            <a:off x="9212105" y="3948224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ADE3CC82-E826-4C0B-82CC-FF9B927532A2}"/>
              </a:ext>
            </a:extLst>
          </p:cNvPr>
          <p:cNvSpPr/>
          <p:nvPr/>
        </p:nvSpPr>
        <p:spPr>
          <a:xfrm>
            <a:off x="8771637" y="5135576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944EE0F8-C8F0-4557-9796-6EEA9C0084CF}"/>
              </a:ext>
            </a:extLst>
          </p:cNvPr>
          <p:cNvSpPr/>
          <p:nvPr/>
        </p:nvSpPr>
        <p:spPr>
          <a:xfrm>
            <a:off x="8411597" y="3833257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85B6CB3B-6680-4985-818A-38F1BB373ABF}"/>
              </a:ext>
            </a:extLst>
          </p:cNvPr>
          <p:cNvSpPr/>
          <p:nvPr/>
        </p:nvSpPr>
        <p:spPr>
          <a:xfrm>
            <a:off x="9483110" y="4917733"/>
            <a:ext cx="360040" cy="36004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ko-KR" altLang="en-US"/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2DB75DA0-650D-433A-9E06-3912530D0A2F}"/>
              </a:ext>
            </a:extLst>
          </p:cNvPr>
          <p:cNvCxnSpPr/>
          <p:nvPr/>
        </p:nvCxnSpPr>
        <p:spPr>
          <a:xfrm>
            <a:off x="9392125" y="4120382"/>
            <a:ext cx="271005" cy="96355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43F3AB66-0942-48F4-9D71-C90E4396AFE1}"/>
              </a:ext>
            </a:extLst>
          </p:cNvPr>
          <p:cNvCxnSpPr/>
          <p:nvPr/>
        </p:nvCxnSpPr>
        <p:spPr>
          <a:xfrm flipV="1">
            <a:off x="8932569" y="5135576"/>
            <a:ext cx="730561" cy="17737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8E9CE545-9697-41D6-9D75-50089899572B}"/>
              </a:ext>
            </a:extLst>
          </p:cNvPr>
          <p:cNvCxnSpPr/>
          <p:nvPr/>
        </p:nvCxnSpPr>
        <p:spPr>
          <a:xfrm flipH="1" flipV="1">
            <a:off x="8420205" y="4745532"/>
            <a:ext cx="558263" cy="60648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402915DC-FA16-47C1-88A3-0F44CBE07F82}"/>
              </a:ext>
            </a:extLst>
          </p:cNvPr>
          <p:cNvCxnSpPr/>
          <p:nvPr/>
        </p:nvCxnSpPr>
        <p:spPr>
          <a:xfrm flipH="1">
            <a:off x="8411597" y="4021338"/>
            <a:ext cx="207673" cy="68675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5E1D4BBF-7A16-417E-B2F2-A412A5FF3A40}"/>
              </a:ext>
            </a:extLst>
          </p:cNvPr>
          <p:cNvCxnSpPr/>
          <p:nvPr/>
        </p:nvCxnSpPr>
        <p:spPr>
          <a:xfrm flipH="1">
            <a:off x="8440541" y="4128244"/>
            <a:ext cx="951585" cy="61728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FD341DF0-C7C5-49CF-AA57-9AC43A60906D}"/>
              </a:ext>
            </a:extLst>
          </p:cNvPr>
          <p:cNvCxnSpPr>
            <a:endCxn id="35" idx="0"/>
          </p:cNvCxnSpPr>
          <p:nvPr/>
        </p:nvCxnSpPr>
        <p:spPr>
          <a:xfrm flipH="1">
            <a:off x="8951657" y="4160105"/>
            <a:ext cx="440467" cy="97547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1E166D77-9A2A-493F-A56A-B0FEB3D6EC71}"/>
              </a:ext>
            </a:extLst>
          </p:cNvPr>
          <p:cNvCxnSpPr/>
          <p:nvPr/>
        </p:nvCxnSpPr>
        <p:spPr>
          <a:xfrm>
            <a:off x="8588474" y="4034559"/>
            <a:ext cx="1074655" cy="104938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F194BD74-A431-41C2-BE22-D3DEC9C4C7F7}"/>
              </a:ext>
            </a:extLst>
          </p:cNvPr>
          <p:cNvCxnSpPr/>
          <p:nvPr/>
        </p:nvCxnSpPr>
        <p:spPr>
          <a:xfrm>
            <a:off x="8588473" y="4053225"/>
            <a:ext cx="803651" cy="8913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13EAA3D9-E742-414C-A524-03775D0B2996}"/>
              </a:ext>
            </a:extLst>
          </p:cNvPr>
          <p:cNvCxnSpPr/>
          <p:nvPr/>
        </p:nvCxnSpPr>
        <p:spPr>
          <a:xfrm>
            <a:off x="8408454" y="4745532"/>
            <a:ext cx="1254675" cy="311234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텍스트 상자 64">
            <a:extLst>
              <a:ext uri="{FF2B5EF4-FFF2-40B4-BE49-F238E27FC236}">
                <a16:creationId xmlns:a16="http://schemas.microsoft.com/office/drawing/2014/main" id="{8D1D800A-D185-4D8A-A9AB-1A5395C25DE0}"/>
              </a:ext>
            </a:extLst>
          </p:cNvPr>
          <p:cNvSpPr txBox="1"/>
          <p:nvPr/>
        </p:nvSpPr>
        <p:spPr>
          <a:xfrm>
            <a:off x="7806222" y="5449251"/>
            <a:ext cx="298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/>
              <a:t>n-body Hamiltonian based</a:t>
            </a:r>
            <a:endParaRPr kumimoji="1" lang="ko-KR" altLang="en-US" dirty="0"/>
          </a:p>
        </p:txBody>
      </p:sp>
      <p:sp>
        <p:nvSpPr>
          <p:cNvPr id="48" name="텍스트 상자 65">
            <a:extLst>
              <a:ext uri="{FF2B5EF4-FFF2-40B4-BE49-F238E27FC236}">
                <a16:creationId xmlns:a16="http://schemas.microsoft.com/office/drawing/2014/main" id="{4E058D1C-0BB9-4C4B-91BF-309FA6AB0117}"/>
              </a:ext>
            </a:extLst>
          </p:cNvPr>
          <p:cNvSpPr txBox="1"/>
          <p:nvPr/>
        </p:nvSpPr>
        <p:spPr>
          <a:xfrm>
            <a:off x="1668960" y="5757093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b="1" i="1">
                <a:solidFill>
                  <a:srgbClr val="FF0000"/>
                </a:solidFill>
              </a:rPr>
              <a:t>statistically good!</a:t>
            </a:r>
            <a:endParaRPr kumimoji="1" lang="ko-KR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49" name="텍스트 상자 66">
            <a:extLst>
              <a:ext uri="{FF2B5EF4-FFF2-40B4-BE49-F238E27FC236}">
                <a16:creationId xmlns:a16="http://schemas.microsoft.com/office/drawing/2014/main" id="{C33FB962-F0B6-4EB0-BB9E-0E370FCFBA2E}"/>
              </a:ext>
            </a:extLst>
          </p:cNvPr>
          <p:cNvSpPr txBox="1"/>
          <p:nvPr/>
        </p:nvSpPr>
        <p:spPr>
          <a:xfrm>
            <a:off x="7323126" y="5810083"/>
            <a:ext cx="372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b="1" i="1" dirty="0">
                <a:solidFill>
                  <a:srgbClr val="FF0000"/>
                </a:solidFill>
              </a:rPr>
              <a:t>event by </a:t>
            </a:r>
            <a:r>
              <a:rPr kumimoji="1" lang="en-US" altLang="ko-KR" sz="2400" b="1" i="1">
                <a:solidFill>
                  <a:srgbClr val="FF0000"/>
                </a:solidFill>
              </a:rPr>
              <a:t>event analysis!</a:t>
            </a:r>
            <a:endParaRPr kumimoji="1" lang="ko-KR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5B03AF-3CCB-490F-ACC6-F57BBA5C1D87}"/>
              </a:ext>
            </a:extLst>
          </p:cNvPr>
          <p:cNvSpPr txBox="1"/>
          <p:nvPr/>
        </p:nvSpPr>
        <p:spPr>
          <a:xfrm>
            <a:off x="310077" y="1130880"/>
            <a:ext cx="5647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400" b="1" u="sng" dirty="0">
                <a:solidFill>
                  <a:srgbClr val="0070C0"/>
                </a:solidFill>
              </a:rPr>
              <a:t>Boltzmann-</a:t>
            </a:r>
            <a:r>
              <a:rPr kumimoji="1" lang="en-US" altLang="ko-Kore-KR" sz="2400" b="1" u="sng" dirty="0" err="1">
                <a:solidFill>
                  <a:srgbClr val="0070C0"/>
                </a:solidFill>
              </a:rPr>
              <a:t>Uehling</a:t>
            </a:r>
            <a:r>
              <a:rPr kumimoji="1" lang="en-US" altLang="ko-Kore-KR" sz="2400" b="1" u="sng" dirty="0">
                <a:solidFill>
                  <a:srgbClr val="0070C0"/>
                </a:solidFill>
              </a:rPr>
              <a:t>-</a:t>
            </a:r>
            <a:r>
              <a:rPr kumimoji="1" lang="en-US" altLang="ko-Kore-KR" sz="2400" b="1" u="sng" dirty="0" err="1">
                <a:solidFill>
                  <a:srgbClr val="0070C0"/>
                </a:solidFill>
              </a:rPr>
              <a:t>Uhlenbeck</a:t>
            </a:r>
            <a:r>
              <a:rPr kumimoji="1" lang="en-US" altLang="ko-Kore-KR" sz="2400" b="1" u="sng" dirty="0">
                <a:solidFill>
                  <a:srgbClr val="0070C0"/>
                </a:solidFill>
              </a:rPr>
              <a:t> (BUU)</a:t>
            </a:r>
            <a:endParaRPr kumimoji="1" lang="ko-Kore-KR" altLang="en-US" sz="2400" b="1" u="sng" dirty="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BB535AD-6BBC-4F2E-A9F0-3BB823015F77}"/>
              </a:ext>
            </a:extLst>
          </p:cNvPr>
          <p:cNvSpPr txBox="1"/>
          <p:nvPr/>
        </p:nvSpPr>
        <p:spPr>
          <a:xfrm>
            <a:off x="6166091" y="1111032"/>
            <a:ext cx="5732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400" b="1" u="sng" dirty="0">
                <a:solidFill>
                  <a:srgbClr val="0070C0"/>
                </a:solidFill>
              </a:rPr>
              <a:t>Quantum Molecular Dynamics (QMD)</a:t>
            </a:r>
            <a:endParaRPr kumimoji="1" lang="ko-Kore-KR" altLang="en-US" sz="24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0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99997-7B28-5CCE-F363-C18FD6A88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F0AB719D-5152-C9C8-8906-437AD81BC9C9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C34702-A2EF-51F3-B8E9-C9149E74A9C9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A8D54C-1DB9-E937-4640-9C616AB63F02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02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8FCF97D1-5701-A87F-BC04-BEE132496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2EA3664F-C3C8-690C-BF56-B7C5D2764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A205AB-EEEC-C511-3FDC-953ABEEC16FA}"/>
              </a:ext>
            </a:extLst>
          </p:cNvPr>
          <p:cNvSpPr txBox="1"/>
          <p:nvPr/>
        </p:nvSpPr>
        <p:spPr>
          <a:xfrm>
            <a:off x="242075" y="1141788"/>
            <a:ext cx="7366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400" b="1" u="sng" dirty="0" err="1">
                <a:solidFill>
                  <a:srgbClr val="0070C0"/>
                </a:solidFill>
              </a:rPr>
              <a:t>DaeJeon</a:t>
            </a:r>
            <a:r>
              <a:rPr kumimoji="1" lang="en-US" altLang="ko-Kore-KR" sz="2400" b="1" u="sng" dirty="0">
                <a:solidFill>
                  <a:srgbClr val="0070C0"/>
                </a:solidFill>
              </a:rPr>
              <a:t> Boltzmann-</a:t>
            </a:r>
            <a:r>
              <a:rPr kumimoji="1" lang="en-US" altLang="ko-Kore-KR" sz="2400" b="1" u="sng" dirty="0" err="1">
                <a:solidFill>
                  <a:srgbClr val="0070C0"/>
                </a:solidFill>
              </a:rPr>
              <a:t>Uehling</a:t>
            </a:r>
            <a:r>
              <a:rPr kumimoji="1" lang="en-US" altLang="ko-Kore-KR" sz="2400" b="1" u="sng" dirty="0">
                <a:solidFill>
                  <a:srgbClr val="0070C0"/>
                </a:solidFill>
              </a:rPr>
              <a:t>-</a:t>
            </a:r>
            <a:r>
              <a:rPr kumimoji="1" lang="en-US" altLang="ko-Kore-KR" sz="2400" b="1" u="sng" dirty="0" err="1">
                <a:solidFill>
                  <a:srgbClr val="0070C0"/>
                </a:solidFill>
              </a:rPr>
              <a:t>Uhlenbeck</a:t>
            </a:r>
            <a:r>
              <a:rPr kumimoji="1" lang="en-US" altLang="ko-Kore-KR" sz="2400" b="1" u="sng" dirty="0">
                <a:solidFill>
                  <a:srgbClr val="0070C0"/>
                </a:solidFill>
              </a:rPr>
              <a:t> (DJBUU)</a:t>
            </a:r>
            <a:endParaRPr kumimoji="1" lang="ko-Kore-KR" altLang="en-US" sz="2400" b="1" u="sng" dirty="0">
              <a:solidFill>
                <a:srgbClr val="0070C0"/>
              </a:solidFill>
            </a:endParaRPr>
          </a:p>
        </p:txBody>
      </p:sp>
      <p:pic>
        <p:nvPicPr>
          <p:cNvPr id="7" name="그림 6" descr="폰트, 텍스트, 화이트, 친필이(가) 표시된 사진&#10;&#10;자동 생성된 설명">
            <a:extLst>
              <a:ext uri="{FF2B5EF4-FFF2-40B4-BE49-F238E27FC236}">
                <a16:creationId xmlns:a16="http://schemas.microsoft.com/office/drawing/2014/main" id="{24F23223-21CE-CD5C-C2DB-F9E2344E8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82" y="2258572"/>
            <a:ext cx="4732131" cy="76564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4284EDB-5B66-F228-E356-C016162CA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78" y="3054886"/>
            <a:ext cx="4895904" cy="355685"/>
          </a:xfrm>
          <a:prstGeom prst="rect">
            <a:avLst/>
          </a:prstGeom>
        </p:spPr>
      </p:pic>
      <p:pic>
        <p:nvPicPr>
          <p:cNvPr id="12" name="그림 11" descr="텍스트, 폰트, 화이트, 라인이(가) 표시된 사진&#10;&#10;자동 생성된 설명">
            <a:extLst>
              <a:ext uri="{FF2B5EF4-FFF2-40B4-BE49-F238E27FC236}">
                <a16:creationId xmlns:a16="http://schemas.microsoft.com/office/drawing/2014/main" id="{AA19EA40-2726-FE77-9A27-02714B7FD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57" y="4158530"/>
            <a:ext cx="3964316" cy="74765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03BBEC2-A103-26D0-9D45-1803FCDD2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4" y="5391218"/>
            <a:ext cx="10218531" cy="963461"/>
          </a:xfrm>
          <a:prstGeom prst="rect">
            <a:avLst/>
          </a:prstGeom>
        </p:spPr>
      </p:pic>
      <p:pic>
        <p:nvPicPr>
          <p:cNvPr id="16" name="그림 15" descr="텍스트, 친필, 폰트, 서예이(가) 표시된 사진&#10;&#10;자동 생성된 설명">
            <a:extLst>
              <a:ext uri="{FF2B5EF4-FFF2-40B4-BE49-F238E27FC236}">
                <a16:creationId xmlns:a16="http://schemas.microsoft.com/office/drawing/2014/main" id="{846882BB-3030-1970-5C50-9D827D85D8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" y="2181832"/>
            <a:ext cx="4167685" cy="30480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0DAA8A-968D-7AEF-5614-FE4A6D020571}"/>
              </a:ext>
            </a:extLst>
          </p:cNvPr>
          <p:cNvSpPr txBox="1"/>
          <p:nvPr/>
        </p:nvSpPr>
        <p:spPr>
          <a:xfrm>
            <a:off x="344836" y="1773092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b="1" dirty="0" err="1">
                <a:solidFill>
                  <a:srgbClr val="FF0000"/>
                </a:solidFill>
              </a:rPr>
              <a:t>Lagrangian</a:t>
            </a:r>
            <a:r>
              <a:rPr kumimoji="1" lang="en-US" altLang="ko-Kore-KR" b="1" dirty="0">
                <a:solidFill>
                  <a:srgbClr val="FF0000"/>
                </a:solidFill>
              </a:rPr>
              <a:t> (QHD)</a:t>
            </a:r>
            <a:endParaRPr kumimoji="1" lang="ko-Kore-KR" alt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193FB2-8BE9-6085-9330-CC3D9A4F50AD}"/>
              </a:ext>
            </a:extLst>
          </p:cNvPr>
          <p:cNvSpPr txBox="1"/>
          <p:nvPr/>
        </p:nvSpPr>
        <p:spPr>
          <a:xfrm>
            <a:off x="4926659" y="1808551"/>
            <a:ext cx="270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b="1" dirty="0">
                <a:solidFill>
                  <a:srgbClr val="FF0000"/>
                </a:solidFill>
              </a:rPr>
              <a:t>Phase-space density</a:t>
            </a:r>
            <a:endParaRPr kumimoji="1" lang="ko-Kore-KR" alt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DA666F-8FA4-928E-5978-56E241847588}"/>
              </a:ext>
            </a:extLst>
          </p:cNvPr>
          <p:cNvSpPr txBox="1"/>
          <p:nvPr/>
        </p:nvSpPr>
        <p:spPr>
          <a:xfrm>
            <a:off x="4926659" y="3649115"/>
            <a:ext cx="2625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b="1" dirty="0">
                <a:solidFill>
                  <a:srgbClr val="FF0000"/>
                </a:solidFill>
              </a:rPr>
              <a:t>Equation of motion</a:t>
            </a:r>
            <a:endParaRPr kumimoji="1" lang="ko-Kore-KR" altLang="en-US" b="1" dirty="0">
              <a:solidFill>
                <a:srgbClr val="FF0000"/>
              </a:solidFill>
            </a:endParaRPr>
          </a:p>
        </p:txBody>
      </p:sp>
      <p:sp>
        <p:nvSpPr>
          <p:cNvPr id="6" name="텍스트 상자 7">
            <a:extLst>
              <a:ext uri="{FF2B5EF4-FFF2-40B4-BE49-F238E27FC236}">
                <a16:creationId xmlns:a16="http://schemas.microsoft.com/office/drawing/2014/main" id="{7835AC79-1C3C-E2E7-AB8D-80A7E21BCCE7}"/>
              </a:ext>
            </a:extLst>
          </p:cNvPr>
          <p:cNvSpPr txBox="1"/>
          <p:nvPr/>
        </p:nvSpPr>
        <p:spPr>
          <a:xfrm>
            <a:off x="7663577" y="1229358"/>
            <a:ext cx="35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i="1" dirty="0">
                <a:solidFill>
                  <a:srgbClr val="FF0000"/>
                </a:solidFill>
              </a:rPr>
              <a:t>Ref.) </a:t>
            </a:r>
            <a:r>
              <a:rPr kumimoji="1" lang="en-US" altLang="ko-KR" sz="1400" i="1" dirty="0" err="1">
                <a:solidFill>
                  <a:srgbClr val="FF0000"/>
                </a:solidFill>
              </a:rPr>
              <a:t>M.Kim</a:t>
            </a:r>
            <a:r>
              <a:rPr kumimoji="1" lang="en-US" altLang="ko-KR" sz="1400" i="1" dirty="0">
                <a:solidFill>
                  <a:srgbClr val="FF0000"/>
                </a:solidFill>
              </a:rPr>
              <a:t> et al. PRC 101 (2020) 064614</a:t>
            </a:r>
            <a:endParaRPr kumimoji="1" lang="ko-KR" alt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6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4F20-5997-98F7-F395-12AC9D9F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7E5C64B-AAF3-A182-C7D9-1DFE046F514C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75E8-238C-C1DF-2D7B-5EF11D34082D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 - Initialization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9C634-AF4E-1459-A0C2-4842F8C7DA2F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02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2F3D7D-9CD8-BF41-C04B-72BF3F46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B0AA0321-E3C5-C33A-C536-8BC30C5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3C0FC0C-F2ED-4BD3-9335-B0A28C00F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1" y="2265245"/>
            <a:ext cx="3801005" cy="357237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17BC0E1-9894-414D-8263-2BFB753F7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756" y="1020381"/>
            <a:ext cx="3688629" cy="251378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900E72E-1B3F-4C8E-9DA8-6F22C41E1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465" y="3429000"/>
            <a:ext cx="4710064" cy="2669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93EC0-613F-EE67-6632-8AE2F74E5AA5}"/>
              </a:ext>
            </a:extLst>
          </p:cNvPr>
          <p:cNvSpPr txBox="1"/>
          <p:nvPr/>
        </p:nvSpPr>
        <p:spPr>
          <a:xfrm>
            <a:off x="137751" y="1341915"/>
            <a:ext cx="389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b="1" dirty="0">
                <a:solidFill>
                  <a:srgbClr val="0070C0"/>
                </a:solidFill>
              </a:rPr>
              <a:t>Relativistic Thomas-Fermi model calculation with same </a:t>
            </a:r>
            <a:r>
              <a:rPr kumimoji="1" lang="en-US" altLang="ko-Kore-KR" b="1" dirty="0" err="1">
                <a:solidFill>
                  <a:srgbClr val="0070C0"/>
                </a:solidFill>
              </a:rPr>
              <a:t>Lagrangian</a:t>
            </a:r>
            <a:endParaRPr kumimoji="1" lang="ko-Kore-KR" alt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FF6F0-3D55-0031-C81E-3FB35CB15567}"/>
              </a:ext>
            </a:extLst>
          </p:cNvPr>
          <p:cNvSpPr txBox="1"/>
          <p:nvPr/>
        </p:nvSpPr>
        <p:spPr>
          <a:xfrm>
            <a:off x="7491297" y="1141786"/>
            <a:ext cx="4562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dirty="0"/>
              <a:t>Check the stability of an initialized nuclei</a:t>
            </a:r>
          </a:p>
          <a:p>
            <a:endParaRPr kumimoji="1" lang="en-US" altLang="ko-Kore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baseline="30000" dirty="0"/>
              <a:t>197</a:t>
            </a:r>
            <a:r>
              <a:rPr kumimoji="1" lang="en-US" altLang="ko-Kore-KR" dirty="0"/>
              <a:t>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for 300 </a:t>
            </a:r>
            <a:r>
              <a:rPr kumimoji="1" lang="en-US" altLang="ko-Kore-KR" dirty="0" err="1"/>
              <a:t>fm</a:t>
            </a:r>
            <a:r>
              <a:rPr kumimoji="1" lang="en-US" altLang="ko-Kore-KR" dirty="0"/>
              <a:t>/c</a:t>
            </a:r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560408-07E9-AD21-A84C-E6BDB576580D}"/>
              </a:ext>
            </a:extLst>
          </p:cNvPr>
          <p:cNvSpPr txBox="1"/>
          <p:nvPr/>
        </p:nvSpPr>
        <p:spPr>
          <a:xfrm>
            <a:off x="3938756" y="3855696"/>
            <a:ext cx="3403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dirty="0"/>
              <a:t>Comparison of the density evolution in a heavy-ion collision</a:t>
            </a:r>
          </a:p>
          <a:p>
            <a:endParaRPr kumimoji="1" lang="en-US" altLang="ko-Kore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baseline="30000" dirty="0"/>
              <a:t>197</a:t>
            </a:r>
            <a:r>
              <a:rPr kumimoji="1" lang="en-US" altLang="ko-Kore-KR" dirty="0"/>
              <a:t>Au + </a:t>
            </a:r>
            <a:r>
              <a:rPr kumimoji="1" lang="en-US" altLang="ko-Kore-KR" baseline="30000" dirty="0"/>
              <a:t>197</a:t>
            </a:r>
            <a:r>
              <a:rPr kumimoji="1" lang="en-US" altLang="ko-Kore-KR" dirty="0"/>
              <a:t>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Beam energy 100 MeV/n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for 140 </a:t>
            </a:r>
            <a:r>
              <a:rPr kumimoji="1" lang="en-US" altLang="ko-Kore-KR" dirty="0" err="1"/>
              <a:t>fm</a:t>
            </a:r>
            <a:r>
              <a:rPr kumimoji="1" lang="en-US" altLang="ko-Kore-KR" dirty="0"/>
              <a:t>/c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76680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DC91C-1FDF-4B4F-B641-8F164C3D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4B2A497-81F7-971E-C447-89D0047570D9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2EF859-8074-B8B0-BF90-27B2AFE0B782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 – Pion Production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378DF-9933-882B-BFCE-D3DD8CB5A5F1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02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0024AAEF-90CA-17DF-0281-3736549F2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AF8AA90E-B62D-6811-E54E-CF58DD33D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pic>
        <p:nvPicPr>
          <p:cNvPr id="6" name="그림 5" descr="텍스트, 도표, 라인, 그래프이(가) 표시된 사진&#10;&#10;자동 생성된 설명">
            <a:extLst>
              <a:ext uri="{FF2B5EF4-FFF2-40B4-BE49-F238E27FC236}">
                <a16:creationId xmlns:a16="http://schemas.microsoft.com/office/drawing/2014/main" id="{8DE042AC-4EF0-B110-DED7-7414E1464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65" y="2004172"/>
            <a:ext cx="4355406" cy="4340335"/>
          </a:xfrm>
          <a:prstGeom prst="rect">
            <a:avLst/>
          </a:prstGeom>
        </p:spPr>
      </p:pic>
      <p:sp>
        <p:nvSpPr>
          <p:cNvPr id="7" name="텍스트 상자 7">
            <a:extLst>
              <a:ext uri="{FF2B5EF4-FFF2-40B4-BE49-F238E27FC236}">
                <a16:creationId xmlns:a16="http://schemas.microsoft.com/office/drawing/2014/main" id="{0A70C73B-0220-F075-D73D-8A9389840D4D}"/>
              </a:ext>
            </a:extLst>
          </p:cNvPr>
          <p:cNvSpPr txBox="1"/>
          <p:nvPr/>
        </p:nvSpPr>
        <p:spPr>
          <a:xfrm>
            <a:off x="184604" y="1025885"/>
            <a:ext cx="3414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i="1" dirty="0">
                <a:solidFill>
                  <a:srgbClr val="FF0000"/>
                </a:solidFill>
              </a:rPr>
              <a:t>Ref.) </a:t>
            </a:r>
            <a:r>
              <a:rPr kumimoji="1" lang="en-US" altLang="ko-KR" sz="1400" i="1" dirty="0" err="1">
                <a:solidFill>
                  <a:srgbClr val="FF0000"/>
                </a:solidFill>
              </a:rPr>
              <a:t>M.Kim</a:t>
            </a:r>
            <a:r>
              <a:rPr kumimoji="1" lang="en-US" altLang="ko-KR" sz="1400" i="1" dirty="0">
                <a:solidFill>
                  <a:srgbClr val="FF0000"/>
                </a:solidFill>
              </a:rPr>
              <a:t> et al. Universe 8 (2022) 564</a:t>
            </a:r>
            <a:endParaRPr kumimoji="1" lang="ko-KR" altLang="en-US" sz="1400" i="1" dirty="0">
              <a:solidFill>
                <a:srgbClr val="FF0000"/>
              </a:solidFill>
            </a:endParaRPr>
          </a:p>
        </p:txBody>
      </p:sp>
      <p:pic>
        <p:nvPicPr>
          <p:cNvPr id="10" name="그림 9" descr="텍스트, 폰트, 화이트, 친필이(가) 표시된 사진&#10;&#10;자동 생성된 설명">
            <a:extLst>
              <a:ext uri="{FF2B5EF4-FFF2-40B4-BE49-F238E27FC236}">
                <a16:creationId xmlns:a16="http://schemas.microsoft.com/office/drawing/2014/main" id="{FA6F9EDF-7F7F-D91F-CC7E-F6AF7E975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" y="1714026"/>
            <a:ext cx="3175000" cy="673100"/>
          </a:xfrm>
          <a:prstGeom prst="rect">
            <a:avLst/>
          </a:prstGeom>
        </p:spPr>
      </p:pic>
      <p:pic>
        <p:nvPicPr>
          <p:cNvPr id="12" name="그림 11" descr="폰트, 텍스트, 친필, 라인이(가) 표시된 사진&#10;&#10;자동 생성된 설명">
            <a:extLst>
              <a:ext uri="{FF2B5EF4-FFF2-40B4-BE49-F238E27FC236}">
                <a16:creationId xmlns:a16="http://schemas.microsoft.com/office/drawing/2014/main" id="{EE8372F7-D039-89A7-C9C1-6B80F9194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" y="2424590"/>
            <a:ext cx="37846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8E8B2C-EA58-A2EC-6765-AF67BDC5708C}"/>
              </a:ext>
            </a:extLst>
          </p:cNvPr>
          <p:cNvSpPr txBox="1"/>
          <p:nvPr/>
        </p:nvSpPr>
        <p:spPr>
          <a:xfrm>
            <a:off x="4622081" y="1675652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solidFill>
                  <a:srgbClr val="FF0000"/>
                </a:solidFill>
              </a:rPr>
              <a:t>NN-&gt;N𝚫      </a:t>
            </a:r>
            <a:r>
              <a:rPr kumimoji="1" lang="en-US" altLang="ko-Kore-KR" b="1" dirty="0">
                <a:solidFill>
                  <a:schemeClr val="accent6">
                    <a:lumMod val="75000"/>
                  </a:schemeClr>
                </a:solidFill>
              </a:rPr>
              <a:t>𝚫 -&gt; N𝛑</a:t>
            </a:r>
            <a:endParaRPr kumimoji="1" lang="ko-Kore-KR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4FBE3F-2856-51E7-B4B6-723D7BB18311}"/>
              </a:ext>
            </a:extLst>
          </p:cNvPr>
          <p:cNvSpPr txBox="1"/>
          <p:nvPr/>
        </p:nvSpPr>
        <p:spPr>
          <a:xfrm>
            <a:off x="4240685" y="1306320"/>
            <a:ext cx="3398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solidFill>
                  <a:schemeClr val="accent1"/>
                </a:solidFill>
              </a:rPr>
              <a:t>Production of pion in DJBUU</a:t>
            </a:r>
            <a:endParaRPr kumimoji="1" lang="ko-Kore-KR" altLang="en-US" b="1" dirty="0">
              <a:solidFill>
                <a:schemeClr val="accent1"/>
              </a:solidFill>
            </a:endParaRPr>
          </a:p>
        </p:txBody>
      </p:sp>
      <p:pic>
        <p:nvPicPr>
          <p:cNvPr id="16" name="그림 15" descr="텍스트, 폰트, 친필, 라인이(가) 표시된 사진&#10;&#10;자동 생성된 설명">
            <a:extLst>
              <a:ext uri="{FF2B5EF4-FFF2-40B4-BE49-F238E27FC236}">
                <a16:creationId xmlns:a16="http://schemas.microsoft.com/office/drawing/2014/main" id="{DF261873-4077-2E35-2AAE-1ED5DC2B2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7" y="3142299"/>
            <a:ext cx="3860800" cy="812800"/>
          </a:xfrm>
          <a:prstGeom prst="rect">
            <a:avLst/>
          </a:prstGeom>
        </p:spPr>
      </p:pic>
      <p:pic>
        <p:nvPicPr>
          <p:cNvPr id="18" name="그림 17" descr="폰트, 텍스트, 화이트, 친필이(가) 표시된 사진&#10;&#10;자동 생성된 설명">
            <a:extLst>
              <a:ext uri="{FF2B5EF4-FFF2-40B4-BE49-F238E27FC236}">
                <a16:creationId xmlns:a16="http://schemas.microsoft.com/office/drawing/2014/main" id="{14BBD589-9837-5DC6-A900-FCBCABEB8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5" y="4031363"/>
            <a:ext cx="3581400" cy="685800"/>
          </a:xfrm>
          <a:prstGeom prst="rect">
            <a:avLst/>
          </a:prstGeom>
        </p:spPr>
      </p:pic>
      <p:pic>
        <p:nvPicPr>
          <p:cNvPr id="20" name="그림 19" descr="텍스트, 폰트, 화이트, 서예이(가) 표시된 사진&#10;&#10;자동 생성된 설명">
            <a:extLst>
              <a:ext uri="{FF2B5EF4-FFF2-40B4-BE49-F238E27FC236}">
                <a16:creationId xmlns:a16="http://schemas.microsoft.com/office/drawing/2014/main" id="{74D428FC-2D30-B152-176D-BB5D565AE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7" y="5084827"/>
            <a:ext cx="5219700" cy="863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072983-67A9-5221-C727-149D95F26798}"/>
              </a:ext>
            </a:extLst>
          </p:cNvPr>
          <p:cNvSpPr txBox="1"/>
          <p:nvPr/>
        </p:nvSpPr>
        <p:spPr>
          <a:xfrm>
            <a:off x="371237" y="4793427"/>
            <a:ext cx="515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solidFill>
                  <a:schemeClr val="accent1"/>
                </a:solidFill>
              </a:rPr>
              <a:t>Isospin-dependent in-medium cross-sections</a:t>
            </a:r>
            <a:endParaRPr kumimoji="1" lang="ko-Kore-KR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33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5C37F-DDE1-C39E-3F69-6664325CE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AB3EA53-2C27-4EAC-27E5-D1845F95FB7F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9B78FD-35C2-D60D-D8B0-01E1E8F2CF99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</a:t>
            </a:r>
            <a:r>
              <a:rPr lang="ko-KR" altLang="en-US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with various models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E2AD3-301B-622D-20E4-17B5D22BF1BE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03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A57E6EEB-C48C-D0B7-4285-11095B770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DC9E3DE6-D31A-4383-F70C-AD36D9ADE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A2D90-ED64-082B-BC8C-7D0C57B315DD}"/>
              </a:ext>
            </a:extLst>
          </p:cNvPr>
          <p:cNvSpPr txBox="1"/>
          <p:nvPr/>
        </p:nvSpPr>
        <p:spPr>
          <a:xfrm>
            <a:off x="122829" y="1141788"/>
            <a:ext cx="11164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sz="2400" b="1" dirty="0">
                <a:solidFill>
                  <a:srgbClr val="0070C0"/>
                </a:solidFill>
              </a:rPr>
              <a:t>DJBUU with the extended Parity Doublet Model </a:t>
            </a:r>
            <a:r>
              <a:rPr kumimoji="1" lang="en-US" altLang="ko-Kore-KR" sz="2000" b="1" dirty="0">
                <a:solidFill>
                  <a:srgbClr val="FF0000"/>
                </a:solidFill>
              </a:rPr>
              <a:t>(J. Zhou et al. in preparation)</a:t>
            </a:r>
            <a:endParaRPr kumimoji="1" lang="ko-Kore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C2B9F-2966-545E-3D63-5FCD6B325178}"/>
              </a:ext>
            </a:extLst>
          </p:cNvPr>
          <p:cNvSpPr txBox="1"/>
          <p:nvPr/>
        </p:nvSpPr>
        <p:spPr>
          <a:xfrm>
            <a:off x="122829" y="3519874"/>
            <a:ext cx="1122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sz="2400" b="1" dirty="0">
                <a:solidFill>
                  <a:srgbClr val="0070C0"/>
                </a:solidFill>
              </a:rPr>
              <a:t>DJBUU with the Quark-Meson Coupling Model </a:t>
            </a:r>
            <a:r>
              <a:rPr kumimoji="1" lang="en-US" altLang="ko-Kore-KR" sz="2000" b="1" dirty="0">
                <a:solidFill>
                  <a:srgbClr val="FF0000"/>
                </a:solidFill>
              </a:rPr>
              <a:t>(D. I. Kim et al. in preparation)</a:t>
            </a:r>
            <a:endParaRPr kumimoji="1" lang="ko-Kore-KR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1197966-75BD-44A4-5442-0480AE9D0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043" y="1640041"/>
            <a:ext cx="2835493" cy="177218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BEB8202-EBE8-1872-2358-422092526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36" y="1640041"/>
            <a:ext cx="2445117" cy="194375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E2969F8-D36E-B760-F2F2-CFEC355B2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40" y="2868226"/>
            <a:ext cx="4038600" cy="469900"/>
          </a:xfrm>
          <a:prstGeom prst="rect">
            <a:avLst/>
          </a:prstGeom>
        </p:spPr>
      </p:pic>
      <p:pic>
        <p:nvPicPr>
          <p:cNvPr id="15" name="그림 14" descr="텍스트, 라인, 그래프, 도표이(가) 표시된 사진&#10;&#10;자동 생성된 설명">
            <a:extLst>
              <a:ext uri="{FF2B5EF4-FFF2-40B4-BE49-F238E27FC236}">
                <a16:creationId xmlns:a16="http://schemas.microsoft.com/office/drawing/2014/main" id="{F8F342B0-3D0E-2B0C-8765-F4DC82AC8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0" y="4035020"/>
            <a:ext cx="2835493" cy="2268395"/>
          </a:xfrm>
          <a:prstGeom prst="rect">
            <a:avLst/>
          </a:prstGeom>
        </p:spPr>
      </p:pic>
      <p:pic>
        <p:nvPicPr>
          <p:cNvPr id="17" name="그림 16" descr="텍스트, 라인, 그래프, 도표이(가) 표시된 사진&#10;&#10;자동 생성된 설명">
            <a:extLst>
              <a:ext uri="{FF2B5EF4-FFF2-40B4-BE49-F238E27FC236}">
                <a16:creationId xmlns:a16="http://schemas.microsoft.com/office/drawing/2014/main" id="{C81DEEDE-E74E-79D1-B877-68991F379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58" y="4035020"/>
            <a:ext cx="2846282" cy="237190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121895E-DDBE-B43D-6557-3290DFB178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36" y="4446954"/>
            <a:ext cx="6150634" cy="692379"/>
          </a:xfrm>
          <a:prstGeom prst="rect">
            <a:avLst/>
          </a:prstGeom>
        </p:spPr>
      </p:pic>
      <p:pic>
        <p:nvPicPr>
          <p:cNvPr id="23" name="그림 22" descr="폰트, 친필, 화이트, 타이포그래피이(가) 표시된 사진&#10;&#10;자동 생성된 설명">
            <a:extLst>
              <a:ext uri="{FF2B5EF4-FFF2-40B4-BE49-F238E27FC236}">
                <a16:creationId xmlns:a16="http://schemas.microsoft.com/office/drawing/2014/main" id="{B2B4347F-FC7B-D9B5-9FF4-05E2627DB1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36" y="5501829"/>
            <a:ext cx="2298700" cy="495300"/>
          </a:xfrm>
          <a:prstGeom prst="rect">
            <a:avLst/>
          </a:prstGeom>
        </p:spPr>
      </p:pic>
      <p:pic>
        <p:nvPicPr>
          <p:cNvPr id="26" name="그림 25" descr="텍스트, 폰트, 화이트, 친필이(가) 표시된 사진&#10;&#10;자동 생성된 설명">
            <a:extLst>
              <a:ext uri="{FF2B5EF4-FFF2-40B4-BE49-F238E27FC236}">
                <a16:creationId xmlns:a16="http://schemas.microsoft.com/office/drawing/2014/main" id="{482CAA47-A545-F8E7-EA41-6AE4C50949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40" y="1718526"/>
            <a:ext cx="5031841" cy="10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75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4BEBC-628E-D0B1-FFCF-9BA432B98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28C58BE0-6599-236B-16D5-335A7D73973E}"/>
              </a:ext>
            </a:extLst>
          </p:cNvPr>
          <p:cNvSpPr/>
          <p:nvPr/>
        </p:nvSpPr>
        <p:spPr>
          <a:xfrm>
            <a:off x="0" y="0"/>
            <a:ext cx="12192000" cy="957943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0FD93A-AD8F-9C33-E3CB-CD94089AFE53}"/>
              </a:ext>
            </a:extLst>
          </p:cNvPr>
          <p:cNvSpPr txBox="1"/>
          <p:nvPr/>
        </p:nvSpPr>
        <p:spPr>
          <a:xfrm>
            <a:off x="923570" y="211790"/>
            <a:ext cx="918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DJBUU with QMC model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1B68C2-E35F-0AA6-3DAD-94E2D0FF71FC}"/>
              </a:ext>
            </a:extLst>
          </p:cNvPr>
          <p:cNvSpPr txBox="1"/>
          <p:nvPr/>
        </p:nvSpPr>
        <p:spPr>
          <a:xfrm>
            <a:off x="344836" y="211790"/>
            <a:ext cx="6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03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8CFB8EE1-1F3B-7F54-713F-28FC60027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086" y="27945"/>
            <a:ext cx="2960914" cy="902051"/>
          </a:xfrm>
          <a:prstGeom prst="rect">
            <a:avLst/>
          </a:prstGeom>
        </p:spPr>
      </p:pic>
      <p:pic>
        <p:nvPicPr>
          <p:cNvPr id="9" name="그림 8" descr="폰트, 그래픽, 스크린샷, 타이포그래피이(가) 표시된 사진&#10;&#10;자동 생성된 설명">
            <a:extLst>
              <a:ext uri="{FF2B5EF4-FFF2-40B4-BE49-F238E27FC236}">
                <a16:creationId xmlns:a16="http://schemas.microsoft.com/office/drawing/2014/main" id="{C55AECC0-CC2F-4984-A474-F41E549DF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0" y="6359626"/>
            <a:ext cx="1684341" cy="289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AB4287-B236-F0EE-3C96-007DA66DF2E2}"/>
              </a:ext>
            </a:extLst>
          </p:cNvPr>
          <p:cNvSpPr txBox="1"/>
          <p:nvPr/>
        </p:nvSpPr>
        <p:spPr>
          <a:xfrm>
            <a:off x="0" y="1169733"/>
            <a:ext cx="5356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ko-Kore-KR" sz="2000" b="1" dirty="0">
                <a:solidFill>
                  <a:srgbClr val="0070C0"/>
                </a:solidFill>
              </a:rPr>
              <a:t>Density evolution in the collision center</a:t>
            </a:r>
            <a:endParaRPr kumimoji="1" lang="ko-Kore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C4D126A-28A5-A6AC-D0EC-BE12493ED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4" y="1630996"/>
            <a:ext cx="5134845" cy="411673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0547E8D-63EB-29FF-9117-9184EEB39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115" y="2304797"/>
            <a:ext cx="6530325" cy="735121"/>
          </a:xfrm>
          <a:prstGeom prst="rect">
            <a:avLst/>
          </a:prstGeom>
        </p:spPr>
      </p:pic>
      <p:pic>
        <p:nvPicPr>
          <p:cNvPr id="8" name="그림 7" descr="폰트, 친필, 화이트, 타이포그래피이(가) 표시된 사진&#10;&#10;자동 생성된 설명">
            <a:extLst>
              <a:ext uri="{FF2B5EF4-FFF2-40B4-BE49-F238E27FC236}">
                <a16:creationId xmlns:a16="http://schemas.microsoft.com/office/drawing/2014/main" id="{606B08DE-514C-8CF4-60FB-A55F3A16B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89" y="3485143"/>
            <a:ext cx="2560774" cy="551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81592F-0BF1-33FD-6564-BE2F2DE42FA7}"/>
              </a:ext>
            </a:extLst>
          </p:cNvPr>
          <p:cNvSpPr txBox="1"/>
          <p:nvPr/>
        </p:nvSpPr>
        <p:spPr>
          <a:xfrm>
            <a:off x="5669115" y="3055680"/>
            <a:ext cx="198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&lt;Effective mass&gt;</a:t>
            </a:r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E8226-1104-C8AF-4AC1-26B89DC9B91A}"/>
              </a:ext>
            </a:extLst>
          </p:cNvPr>
          <p:cNvSpPr txBox="1"/>
          <p:nvPr/>
        </p:nvSpPr>
        <p:spPr>
          <a:xfrm>
            <a:off x="5669115" y="1701776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&lt;QMC </a:t>
            </a:r>
            <a:r>
              <a:rPr kumimoji="1" lang="en-US" altLang="ko-Kore-KR" dirty="0" err="1"/>
              <a:t>Lagrangian</a:t>
            </a:r>
            <a:r>
              <a:rPr kumimoji="1" lang="en-US" altLang="ko-Kore-KR" dirty="0"/>
              <a:t>&gt;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260649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19253</TotalTime>
  <Words>949</Words>
  <Application>Microsoft Macintosh PowerPoint</Application>
  <PresentationFormat>와이드스크린</PresentationFormat>
  <Paragraphs>207</Paragraphs>
  <Slides>30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8" baseType="lpstr">
      <vt:lpstr>맑은 고딕</vt:lpstr>
      <vt:lpstr>SUIT ExtraBold</vt:lpstr>
      <vt:lpstr>SUIT SemiBold</vt:lpstr>
      <vt:lpstr>Arial</vt:lpstr>
      <vt:lpstr>Candara</vt:lpstr>
      <vt:lpstr>Courier New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경일 김</cp:lastModifiedBy>
  <cp:revision>127</cp:revision>
  <dcterms:created xsi:type="dcterms:W3CDTF">2025-05-13T01:18:34Z</dcterms:created>
  <dcterms:modified xsi:type="dcterms:W3CDTF">2025-11-20T04:39:28Z</dcterms:modified>
</cp:coreProperties>
</file>