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handoutMasterIdLst>
    <p:handoutMasterId r:id="rId50"/>
  </p:handoutMasterIdLst>
  <p:sldIdLst>
    <p:sldId id="1328" r:id="rId2"/>
    <p:sldId id="1298" r:id="rId3"/>
    <p:sldId id="1297" r:id="rId4"/>
    <p:sldId id="1309" r:id="rId5"/>
    <p:sldId id="1333" r:id="rId6"/>
    <p:sldId id="1334" r:id="rId7"/>
    <p:sldId id="1318" r:id="rId8"/>
    <p:sldId id="1336" r:id="rId9"/>
    <p:sldId id="1371" r:id="rId10"/>
    <p:sldId id="1338" r:id="rId11"/>
    <p:sldId id="1339" r:id="rId12"/>
    <p:sldId id="1341" r:id="rId13"/>
    <p:sldId id="1342" r:id="rId14"/>
    <p:sldId id="1343" r:id="rId15"/>
    <p:sldId id="1344" r:id="rId16"/>
    <p:sldId id="1345" r:id="rId17"/>
    <p:sldId id="1346" r:id="rId18"/>
    <p:sldId id="1349" r:id="rId19"/>
    <p:sldId id="1352" r:id="rId20"/>
    <p:sldId id="1347" r:id="rId21"/>
    <p:sldId id="1354" r:id="rId22"/>
    <p:sldId id="1355" r:id="rId23"/>
    <p:sldId id="1356" r:id="rId24"/>
    <p:sldId id="1357" r:id="rId25"/>
    <p:sldId id="1296" r:id="rId26"/>
    <p:sldId id="1253" r:id="rId27"/>
    <p:sldId id="1241" r:id="rId28"/>
    <p:sldId id="1284" r:id="rId29"/>
    <p:sldId id="1372" r:id="rId30"/>
    <p:sldId id="1358" r:id="rId31"/>
    <p:sldId id="1359" r:id="rId32"/>
    <p:sldId id="1360" r:id="rId33"/>
    <p:sldId id="1363" r:id="rId34"/>
    <p:sldId id="1364" r:id="rId35"/>
    <p:sldId id="1365" r:id="rId36"/>
    <p:sldId id="1367" r:id="rId37"/>
    <p:sldId id="1368" r:id="rId38"/>
    <p:sldId id="1369" r:id="rId39"/>
    <p:sldId id="1370" r:id="rId40"/>
    <p:sldId id="1242" r:id="rId41"/>
    <p:sldId id="1209" r:id="rId42"/>
    <p:sldId id="1337" r:id="rId43"/>
    <p:sldId id="1324" r:id="rId44"/>
    <p:sldId id="1362" r:id="rId45"/>
    <p:sldId id="1325" r:id="rId46"/>
    <p:sldId id="1238" r:id="rId47"/>
    <p:sldId id="1327" r:id="rId48"/>
  </p:sldIdLst>
  <p:sldSz cx="9144000" cy="5715000" type="screen16x10"/>
  <p:notesSz cx="7104063" cy="10234613"/>
  <p:defaultTextStyle>
    <a:defPPr>
      <a:defRPr lang="en-US"/>
    </a:defPPr>
    <a:lvl1pPr algn="ctr" rtl="0" fontAlgn="base">
      <a:spcBef>
        <a:spcPct val="50000"/>
      </a:spcBef>
      <a:spcAft>
        <a:spcPct val="0"/>
      </a:spcAft>
      <a:defRPr sz="3600" i="1" kern="1200">
        <a:solidFill>
          <a:srgbClr val="B80415"/>
        </a:solidFill>
        <a:latin typeface="Calibri" charset="0"/>
        <a:ea typeface="ＭＳ Ｐゴシック" charset="0"/>
        <a:cs typeface="ＭＳ Ｐゴシック" charset="0"/>
      </a:defRPr>
    </a:lvl1pPr>
    <a:lvl2pPr marL="457200" algn="ctr" rtl="0" fontAlgn="base">
      <a:spcBef>
        <a:spcPct val="50000"/>
      </a:spcBef>
      <a:spcAft>
        <a:spcPct val="0"/>
      </a:spcAft>
      <a:defRPr sz="3600" i="1" kern="1200">
        <a:solidFill>
          <a:srgbClr val="B80415"/>
        </a:solidFill>
        <a:latin typeface="Calibri" charset="0"/>
        <a:ea typeface="ＭＳ Ｐゴシック" charset="0"/>
        <a:cs typeface="ＭＳ Ｐゴシック" charset="0"/>
      </a:defRPr>
    </a:lvl2pPr>
    <a:lvl3pPr marL="914400" algn="ctr" rtl="0" fontAlgn="base">
      <a:spcBef>
        <a:spcPct val="50000"/>
      </a:spcBef>
      <a:spcAft>
        <a:spcPct val="0"/>
      </a:spcAft>
      <a:defRPr sz="3600" i="1" kern="1200">
        <a:solidFill>
          <a:srgbClr val="B80415"/>
        </a:solidFill>
        <a:latin typeface="Calibri" charset="0"/>
        <a:ea typeface="ＭＳ Ｐゴシック" charset="0"/>
        <a:cs typeface="ＭＳ Ｐゴシック" charset="0"/>
      </a:defRPr>
    </a:lvl3pPr>
    <a:lvl4pPr marL="1371600" algn="ctr" rtl="0" fontAlgn="base">
      <a:spcBef>
        <a:spcPct val="50000"/>
      </a:spcBef>
      <a:spcAft>
        <a:spcPct val="0"/>
      </a:spcAft>
      <a:defRPr sz="3600" i="1" kern="1200">
        <a:solidFill>
          <a:srgbClr val="B80415"/>
        </a:solidFill>
        <a:latin typeface="Calibri" charset="0"/>
        <a:ea typeface="ＭＳ Ｐゴシック" charset="0"/>
        <a:cs typeface="ＭＳ Ｐゴシック" charset="0"/>
      </a:defRPr>
    </a:lvl4pPr>
    <a:lvl5pPr marL="1828800" algn="ctr" rtl="0" fontAlgn="base">
      <a:spcBef>
        <a:spcPct val="50000"/>
      </a:spcBef>
      <a:spcAft>
        <a:spcPct val="0"/>
      </a:spcAft>
      <a:defRPr sz="3600" i="1" kern="1200">
        <a:solidFill>
          <a:srgbClr val="B80415"/>
        </a:solidFill>
        <a:latin typeface="Calibri" charset="0"/>
        <a:ea typeface="ＭＳ Ｐゴシック" charset="0"/>
        <a:cs typeface="ＭＳ Ｐゴシック" charset="0"/>
      </a:defRPr>
    </a:lvl5pPr>
    <a:lvl6pPr marL="2286000" algn="l" defTabSz="457200" rtl="0" eaLnBrk="1" latinLnBrk="0" hangingPunct="1">
      <a:defRPr sz="3600" i="1" kern="1200">
        <a:solidFill>
          <a:srgbClr val="B80415"/>
        </a:solidFill>
        <a:latin typeface="Calibri" charset="0"/>
        <a:ea typeface="ＭＳ Ｐゴシック" charset="0"/>
        <a:cs typeface="ＭＳ Ｐゴシック" charset="0"/>
      </a:defRPr>
    </a:lvl6pPr>
    <a:lvl7pPr marL="2743200" algn="l" defTabSz="457200" rtl="0" eaLnBrk="1" latinLnBrk="0" hangingPunct="1">
      <a:defRPr sz="3600" i="1" kern="1200">
        <a:solidFill>
          <a:srgbClr val="B80415"/>
        </a:solidFill>
        <a:latin typeface="Calibri" charset="0"/>
        <a:ea typeface="ＭＳ Ｐゴシック" charset="0"/>
        <a:cs typeface="ＭＳ Ｐゴシック" charset="0"/>
      </a:defRPr>
    </a:lvl7pPr>
    <a:lvl8pPr marL="3200400" algn="l" defTabSz="457200" rtl="0" eaLnBrk="1" latinLnBrk="0" hangingPunct="1">
      <a:defRPr sz="3600" i="1" kern="1200">
        <a:solidFill>
          <a:srgbClr val="B80415"/>
        </a:solidFill>
        <a:latin typeface="Calibri" charset="0"/>
        <a:ea typeface="ＭＳ Ｐゴシック" charset="0"/>
        <a:cs typeface="ＭＳ Ｐゴシック" charset="0"/>
      </a:defRPr>
    </a:lvl8pPr>
    <a:lvl9pPr marL="3657600" algn="l" defTabSz="457200" rtl="0" eaLnBrk="1" latinLnBrk="0" hangingPunct="1">
      <a:defRPr sz="3600" i="1" kern="1200">
        <a:solidFill>
          <a:srgbClr val="B80415"/>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00">
          <p15:clr>
            <a:srgbClr val="A4A3A4"/>
          </p15:clr>
        </p15:guide>
      </p15:sldGuideLst>
    </p:ext>
    <p:ext uri="{2D200454-40CA-4A62-9FC3-DE9A4176ACB9}">
      <p15:notesGuideLst xmlns:p15="http://schemas.microsoft.com/office/powerpoint/2012/main">
        <p15:guide id="1" orient="horz" pos="3225">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80415"/>
    <a:srgbClr val="D39FAE"/>
    <a:srgbClr val="E9B0C1"/>
    <a:srgbClr val="B8C4F0"/>
    <a:srgbClr val="58A3C5"/>
    <a:srgbClr val="F1A320"/>
    <a:srgbClr val="74B7C5"/>
    <a:srgbClr val="947785"/>
    <a:srgbClr val="E9E9E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618" autoAdjust="0"/>
    <p:restoredTop sz="92586" autoAdjust="0"/>
  </p:normalViewPr>
  <p:slideViewPr>
    <p:cSldViewPr>
      <p:cViewPr>
        <p:scale>
          <a:sx n="130" d="100"/>
          <a:sy n="130" d="100"/>
        </p:scale>
        <p:origin x="2424" y="800"/>
      </p:cViewPr>
      <p:guideLst>
        <p:guide orient="horz" pos="2160"/>
        <p:guide pos="2880"/>
        <p:guide orient="horz" pos="1800"/>
      </p:guideLst>
    </p:cSldViewPr>
  </p:slideViewPr>
  <p:outlineViewPr>
    <p:cViewPr>
      <p:scale>
        <a:sx n="33" d="100"/>
        <a:sy n="33" d="100"/>
      </p:scale>
      <p:origin x="0" y="13880"/>
    </p:cViewPr>
  </p:outlineViewPr>
  <p:notesTextViewPr>
    <p:cViewPr>
      <p:scale>
        <a:sx n="125" d="100"/>
        <a:sy n="125" d="100"/>
      </p:scale>
      <p:origin x="0" y="0"/>
    </p:cViewPr>
  </p:notesTextViewPr>
  <p:sorterViewPr>
    <p:cViewPr>
      <p:scale>
        <a:sx n="90" d="100"/>
        <a:sy n="90" d="100"/>
      </p:scale>
      <p:origin x="0" y="0"/>
    </p:cViewPr>
  </p:sorterViewPr>
  <p:notesViewPr>
    <p:cSldViewPr>
      <p:cViewPr varScale="1">
        <p:scale>
          <a:sx n="56" d="100"/>
          <a:sy n="56" d="100"/>
        </p:scale>
        <p:origin x="-2544" y="-102"/>
      </p:cViewPr>
      <p:guideLst>
        <p:guide orient="horz" pos="3225"/>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78163" cy="509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9" tIns="45709" rIns="91419" bIns="45709" numCol="1" anchor="t" anchorCtr="0" compatLnSpc="1">
            <a:prstTxWarp prst="textNoShape">
              <a:avLst/>
            </a:prstTxWarp>
          </a:bodyPr>
          <a:lstStyle>
            <a:lvl1pPr algn="l" eaLnBrk="0" hangingPunct="0">
              <a:spcBef>
                <a:spcPct val="0"/>
              </a:spcBef>
              <a:defRPr sz="1200" i="0">
                <a:solidFill>
                  <a:schemeClr val="tx1"/>
                </a:solidFill>
                <a:latin typeface="Arial" charset="0"/>
                <a:cs typeface="Arial" charset="0"/>
              </a:defRPr>
            </a:lvl1pPr>
          </a:lstStyle>
          <a:p>
            <a:pPr>
              <a:defRPr/>
            </a:pPr>
            <a:endParaRPr lang="en-US"/>
          </a:p>
        </p:txBody>
      </p:sp>
      <p:sp>
        <p:nvSpPr>
          <p:cNvPr id="93187" name="Rectangle 3"/>
          <p:cNvSpPr>
            <a:spLocks noGrp="1" noChangeArrowheads="1"/>
          </p:cNvSpPr>
          <p:nvPr>
            <p:ph type="dt" sz="quarter" idx="1"/>
          </p:nvPr>
        </p:nvSpPr>
        <p:spPr bwMode="auto">
          <a:xfrm>
            <a:off x="4022725" y="0"/>
            <a:ext cx="3079750" cy="509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9" tIns="45709" rIns="91419" bIns="45709" numCol="1" anchor="t" anchorCtr="0" compatLnSpc="1">
            <a:prstTxWarp prst="textNoShape">
              <a:avLst/>
            </a:prstTxWarp>
          </a:bodyPr>
          <a:lstStyle>
            <a:lvl1pPr algn="r" eaLnBrk="0" hangingPunct="0">
              <a:spcBef>
                <a:spcPct val="0"/>
              </a:spcBef>
              <a:defRPr sz="1200" i="0">
                <a:solidFill>
                  <a:schemeClr val="tx1"/>
                </a:solidFill>
                <a:latin typeface="Arial" charset="0"/>
                <a:cs typeface="Arial" charset="0"/>
              </a:defRPr>
            </a:lvl1pPr>
          </a:lstStyle>
          <a:p>
            <a:pPr>
              <a:defRPr/>
            </a:pPr>
            <a:fld id="{1CE5DFB3-06D3-3748-A5FC-A861B4221904}" type="datetime1">
              <a:rPr lang="en-US" smtClean="0"/>
              <a:t>11/20/25</a:t>
            </a:fld>
            <a:endParaRPr lang="en-US"/>
          </a:p>
        </p:txBody>
      </p:sp>
      <p:sp>
        <p:nvSpPr>
          <p:cNvPr id="93188" name="Rectangle 4"/>
          <p:cNvSpPr>
            <a:spLocks noGrp="1" noChangeArrowheads="1"/>
          </p:cNvSpPr>
          <p:nvPr>
            <p:ph type="ftr" sz="quarter" idx="2"/>
          </p:nvPr>
        </p:nvSpPr>
        <p:spPr bwMode="auto">
          <a:xfrm>
            <a:off x="0" y="9721850"/>
            <a:ext cx="3078163"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9" tIns="45709" rIns="91419" bIns="45709" numCol="1" anchor="b" anchorCtr="0" compatLnSpc="1">
            <a:prstTxWarp prst="textNoShape">
              <a:avLst/>
            </a:prstTxWarp>
          </a:bodyPr>
          <a:lstStyle>
            <a:lvl1pPr algn="l" eaLnBrk="0" hangingPunct="0">
              <a:spcBef>
                <a:spcPct val="0"/>
              </a:spcBef>
              <a:defRPr sz="1200" i="0">
                <a:solidFill>
                  <a:schemeClr val="tx1"/>
                </a:solidFill>
                <a:latin typeface="Arial" charset="0"/>
                <a:cs typeface="Arial" charset="0"/>
              </a:defRPr>
            </a:lvl1pPr>
          </a:lstStyle>
          <a:p>
            <a:pPr>
              <a:defRPr/>
            </a:pPr>
            <a:endParaRPr lang="en-US"/>
          </a:p>
        </p:txBody>
      </p:sp>
      <p:sp>
        <p:nvSpPr>
          <p:cNvPr id="93189" name="Rectangle 5"/>
          <p:cNvSpPr>
            <a:spLocks noGrp="1" noChangeArrowheads="1"/>
          </p:cNvSpPr>
          <p:nvPr>
            <p:ph type="sldNum" sz="quarter" idx="3"/>
          </p:nvPr>
        </p:nvSpPr>
        <p:spPr bwMode="auto">
          <a:xfrm>
            <a:off x="4022725" y="9721850"/>
            <a:ext cx="3079750" cy="51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9" tIns="45709" rIns="91419" bIns="45709" numCol="1" anchor="b" anchorCtr="0" compatLnSpc="1">
            <a:prstTxWarp prst="textNoShape">
              <a:avLst/>
            </a:prstTxWarp>
          </a:bodyPr>
          <a:lstStyle>
            <a:lvl1pPr algn="r" eaLnBrk="0" hangingPunct="0">
              <a:spcBef>
                <a:spcPct val="0"/>
              </a:spcBef>
              <a:defRPr sz="1200" i="0">
                <a:solidFill>
                  <a:schemeClr val="tx1"/>
                </a:solidFill>
                <a:latin typeface="Arial" charset="0"/>
                <a:cs typeface="Arial" charset="0"/>
              </a:defRPr>
            </a:lvl1pPr>
          </a:lstStyle>
          <a:p>
            <a:pPr>
              <a:defRPr/>
            </a:pPr>
            <a:fld id="{D126A967-3922-BA40-85E0-CD191AD29C70}" type="slidenum">
              <a:rPr lang="en-US"/>
              <a:pPr>
                <a:defRPr/>
              </a:pPr>
              <a:t>‹#›</a:t>
            </a:fld>
            <a:endParaRPr lang="en-US"/>
          </a:p>
        </p:txBody>
      </p:sp>
    </p:spTree>
    <p:extLst>
      <p:ext uri="{BB962C8B-B14F-4D97-AF65-F5344CB8AC3E}">
        <p14:creationId xmlns:p14="http://schemas.microsoft.com/office/powerpoint/2010/main" val="18519018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8163"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639" tIns="48320" rIns="96639" bIns="48320" numCol="1" anchor="t" anchorCtr="0" compatLnSpc="1">
            <a:prstTxWarp prst="textNoShape">
              <a:avLst/>
            </a:prstTxWarp>
          </a:bodyPr>
          <a:lstStyle>
            <a:lvl1pPr algn="l">
              <a:spcBef>
                <a:spcPct val="0"/>
              </a:spcBef>
              <a:defRPr sz="1300" i="0">
                <a:solidFill>
                  <a:schemeClr val="tx1"/>
                </a:solidFill>
                <a:latin typeface="Arial" pitchFamily="34" charset="0"/>
                <a:ea typeface="+mn-ea"/>
                <a:cs typeface="Arial" pitchFamily="34" charset="0"/>
              </a:defRPr>
            </a:lvl1pPr>
          </a:lstStyle>
          <a:p>
            <a:pPr>
              <a:defRPr/>
            </a:pPr>
            <a:endParaRPr lang="en-US"/>
          </a:p>
        </p:txBody>
      </p:sp>
      <p:sp>
        <p:nvSpPr>
          <p:cNvPr id="3" name="Date Placeholder 2"/>
          <p:cNvSpPr>
            <a:spLocks noGrp="1"/>
          </p:cNvSpPr>
          <p:nvPr>
            <p:ph type="dt" idx="1"/>
          </p:nvPr>
        </p:nvSpPr>
        <p:spPr bwMode="auto">
          <a:xfrm>
            <a:off x="4022725" y="0"/>
            <a:ext cx="307975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639" tIns="48320" rIns="96639" bIns="48320" numCol="1" anchor="t" anchorCtr="0" compatLnSpc="1">
            <a:prstTxWarp prst="textNoShape">
              <a:avLst/>
            </a:prstTxWarp>
          </a:bodyPr>
          <a:lstStyle>
            <a:lvl1pPr algn="r">
              <a:spcBef>
                <a:spcPct val="0"/>
              </a:spcBef>
              <a:defRPr sz="1300" i="0">
                <a:solidFill>
                  <a:schemeClr val="tx1"/>
                </a:solidFill>
                <a:latin typeface="Arial" charset="0"/>
                <a:cs typeface="Arial" charset="0"/>
              </a:defRPr>
            </a:lvl1pPr>
          </a:lstStyle>
          <a:p>
            <a:pPr>
              <a:defRPr/>
            </a:pPr>
            <a:fld id="{835FC895-BEF2-ED4A-AC08-D12F8BFA889A}" type="datetime1">
              <a:rPr lang="en-US" smtClean="0"/>
              <a:t>11/20/25</a:t>
            </a:fld>
            <a:endParaRPr lang="en-US"/>
          </a:p>
        </p:txBody>
      </p:sp>
      <p:sp>
        <p:nvSpPr>
          <p:cNvPr id="4" name="Slide Image Placeholder 3"/>
          <p:cNvSpPr>
            <a:spLocks noGrp="1" noRot="1" noChangeAspect="1"/>
          </p:cNvSpPr>
          <p:nvPr>
            <p:ph type="sldImg" idx="2"/>
          </p:nvPr>
        </p:nvSpPr>
        <p:spPr>
          <a:xfrm>
            <a:off x="484188" y="766763"/>
            <a:ext cx="6142037" cy="3840162"/>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bwMode="auto">
          <a:xfrm>
            <a:off x="711200" y="4860925"/>
            <a:ext cx="5681663" cy="460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639" tIns="48320" rIns="96639" bIns="483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721850"/>
            <a:ext cx="3078163"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639" tIns="48320" rIns="96639" bIns="48320" numCol="1" anchor="b" anchorCtr="0" compatLnSpc="1">
            <a:prstTxWarp prst="textNoShape">
              <a:avLst/>
            </a:prstTxWarp>
          </a:bodyPr>
          <a:lstStyle>
            <a:lvl1pPr algn="l">
              <a:spcBef>
                <a:spcPct val="0"/>
              </a:spcBef>
              <a:defRPr sz="1300" i="0">
                <a:solidFill>
                  <a:schemeClr val="tx1"/>
                </a:solidFill>
                <a:latin typeface="Arial" pitchFamily="34" charset="0"/>
                <a:ea typeface="+mn-ea"/>
                <a:cs typeface="Arial" pitchFamily="34" charset="0"/>
              </a:defRPr>
            </a:lvl1pPr>
          </a:lstStyle>
          <a:p>
            <a:pPr>
              <a:defRPr/>
            </a:pPr>
            <a:endParaRPr lang="en-US"/>
          </a:p>
        </p:txBody>
      </p:sp>
      <p:sp>
        <p:nvSpPr>
          <p:cNvPr id="7" name="Slide Number Placeholder 6"/>
          <p:cNvSpPr>
            <a:spLocks noGrp="1"/>
          </p:cNvSpPr>
          <p:nvPr>
            <p:ph type="sldNum" sz="quarter" idx="5"/>
          </p:nvPr>
        </p:nvSpPr>
        <p:spPr bwMode="auto">
          <a:xfrm>
            <a:off x="4022725" y="9721850"/>
            <a:ext cx="307975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639" tIns="48320" rIns="96639" bIns="48320" numCol="1" anchor="b" anchorCtr="0" compatLnSpc="1">
            <a:prstTxWarp prst="textNoShape">
              <a:avLst/>
            </a:prstTxWarp>
          </a:bodyPr>
          <a:lstStyle>
            <a:lvl1pPr algn="r">
              <a:spcBef>
                <a:spcPct val="0"/>
              </a:spcBef>
              <a:defRPr sz="1300" i="0">
                <a:solidFill>
                  <a:schemeClr val="tx1"/>
                </a:solidFill>
                <a:latin typeface="Arial" charset="0"/>
                <a:cs typeface="Arial" charset="0"/>
              </a:defRPr>
            </a:lvl1pPr>
          </a:lstStyle>
          <a:p>
            <a:pPr>
              <a:defRPr/>
            </a:pPr>
            <a:fld id="{9F964B30-80CD-F94B-97B5-9331E2ABCD52}" type="slidenum">
              <a:rPr lang="en-US"/>
              <a:pPr>
                <a:defRPr/>
              </a:pPr>
              <a:t>‹#›</a:t>
            </a:fld>
            <a:endParaRPr lang="en-US"/>
          </a:p>
        </p:txBody>
      </p:sp>
    </p:spTree>
    <p:extLst>
      <p:ext uri="{BB962C8B-B14F-4D97-AF65-F5344CB8AC3E}">
        <p14:creationId xmlns:p14="http://schemas.microsoft.com/office/powerpoint/2010/main" val="3326543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7299C-2925-77D7-1712-CDC8BBBBFE80}"/>
            </a:ext>
          </a:extLst>
        </p:cNvPr>
        <p:cNvGrpSpPr/>
        <p:nvPr/>
      </p:nvGrpSpPr>
      <p:grpSpPr>
        <a:xfrm>
          <a:off x="0" y="0"/>
          <a:ext cx="0" cy="0"/>
          <a:chOff x="0" y="0"/>
          <a:chExt cx="0" cy="0"/>
        </a:xfrm>
      </p:grpSpPr>
      <p:sp>
        <p:nvSpPr>
          <p:cNvPr id="16385" name="Rectangle 2">
            <a:extLst>
              <a:ext uri="{FF2B5EF4-FFF2-40B4-BE49-F238E27FC236}">
                <a16:creationId xmlns:a16="http://schemas.microsoft.com/office/drawing/2014/main" id="{4BC109BF-0328-1106-5C7E-DF3C6BD73607}"/>
              </a:ext>
            </a:extLst>
          </p:cNvPr>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Rectangle 3">
            <a:extLst>
              <a:ext uri="{FF2B5EF4-FFF2-40B4-BE49-F238E27FC236}">
                <a16:creationId xmlns:a16="http://schemas.microsoft.com/office/drawing/2014/main" id="{28AFE988-AA67-C1D2-A9E9-10F7880A64BF}"/>
              </a:ext>
            </a:extLst>
          </p:cNvPr>
          <p:cNvSpPr>
            <a:spLocks noGrp="1"/>
          </p:cNvSpPr>
          <p:nvPr>
            <p:ph type="body" idx="1"/>
          </p:nvPr>
        </p:nvSpPr>
        <p:spPr>
          <a:noFill/>
        </p:spPr>
        <p:txBody>
          <a:bodyPr/>
          <a:lstStyle/>
          <a:p>
            <a:pPr eaLnBrk="1" hangingPunct="1"/>
            <a:endParaRPr lang="en-US" baseline="0" dirty="0">
              <a:latin typeface="Calibri" charset="0"/>
            </a:endParaRPr>
          </a:p>
        </p:txBody>
      </p:sp>
    </p:spTree>
    <p:extLst>
      <p:ext uri="{BB962C8B-B14F-4D97-AF65-F5344CB8AC3E}">
        <p14:creationId xmlns:p14="http://schemas.microsoft.com/office/powerpoint/2010/main" val="122075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B2927-FA44-5DDA-662E-ABBF931D0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2DCAA-ECAC-E730-95E9-0CE283001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2A68B-759C-0D20-DB78-2E796E13E4C8}"/>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1546137A-8B8D-9375-B259-957570E856D4}"/>
              </a:ext>
            </a:extLst>
          </p:cNvPr>
          <p:cNvSpPr>
            <a:spLocks noGrp="1"/>
          </p:cNvSpPr>
          <p:nvPr>
            <p:ph type="sldNum" sz="quarter" idx="5"/>
          </p:nvPr>
        </p:nvSpPr>
        <p:spPr/>
        <p:txBody>
          <a:bodyPr/>
          <a:lstStyle/>
          <a:p>
            <a:pPr>
              <a:defRPr/>
            </a:pPr>
            <a:fld id="{9F964B30-80CD-F94B-97B5-9331E2ABCD52}" type="slidenum">
              <a:rPr lang="en-US" smtClean="0"/>
              <a:pPr>
                <a:defRPr/>
              </a:pPr>
              <a:t>13</a:t>
            </a:fld>
            <a:endParaRPr lang="en-US"/>
          </a:p>
        </p:txBody>
      </p:sp>
    </p:spTree>
    <p:extLst>
      <p:ext uri="{BB962C8B-B14F-4D97-AF65-F5344CB8AC3E}">
        <p14:creationId xmlns:p14="http://schemas.microsoft.com/office/powerpoint/2010/main" val="402077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71215-228C-6B4C-F51D-377D0E665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800B0-D2D7-971D-FF32-D1CAC59E6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E3EFC-987D-228D-D719-CCA2EBB52285}"/>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7D1BBCE9-3019-ADEF-67F5-1D1E7769AD8E}"/>
              </a:ext>
            </a:extLst>
          </p:cNvPr>
          <p:cNvSpPr>
            <a:spLocks noGrp="1"/>
          </p:cNvSpPr>
          <p:nvPr>
            <p:ph type="sldNum" sz="quarter" idx="5"/>
          </p:nvPr>
        </p:nvSpPr>
        <p:spPr/>
        <p:txBody>
          <a:bodyPr/>
          <a:lstStyle/>
          <a:p>
            <a:pPr>
              <a:defRPr/>
            </a:pPr>
            <a:fld id="{9F964B30-80CD-F94B-97B5-9331E2ABCD52}" type="slidenum">
              <a:rPr lang="en-US" smtClean="0"/>
              <a:pPr>
                <a:defRPr/>
              </a:pPr>
              <a:t>14</a:t>
            </a:fld>
            <a:endParaRPr lang="en-US"/>
          </a:p>
        </p:txBody>
      </p:sp>
    </p:spTree>
    <p:extLst>
      <p:ext uri="{BB962C8B-B14F-4D97-AF65-F5344CB8AC3E}">
        <p14:creationId xmlns:p14="http://schemas.microsoft.com/office/powerpoint/2010/main" val="394490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58935-C28A-CDAE-6ED2-E4386E3C4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1111A-4489-59C6-1D4E-7B6FABB3D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48D27-FE18-485F-95DC-F86B1D8C5A64}"/>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6C2D5CBE-03AE-67B2-90AA-EA8FD4595296}"/>
              </a:ext>
            </a:extLst>
          </p:cNvPr>
          <p:cNvSpPr>
            <a:spLocks noGrp="1"/>
          </p:cNvSpPr>
          <p:nvPr>
            <p:ph type="sldNum" sz="quarter" idx="5"/>
          </p:nvPr>
        </p:nvSpPr>
        <p:spPr/>
        <p:txBody>
          <a:bodyPr/>
          <a:lstStyle/>
          <a:p>
            <a:pPr>
              <a:defRPr/>
            </a:pPr>
            <a:fld id="{9F964B30-80CD-F94B-97B5-9331E2ABCD52}" type="slidenum">
              <a:rPr lang="en-US" smtClean="0"/>
              <a:pPr>
                <a:defRPr/>
              </a:pPr>
              <a:t>15</a:t>
            </a:fld>
            <a:endParaRPr lang="en-US"/>
          </a:p>
        </p:txBody>
      </p:sp>
    </p:spTree>
    <p:extLst>
      <p:ext uri="{BB962C8B-B14F-4D97-AF65-F5344CB8AC3E}">
        <p14:creationId xmlns:p14="http://schemas.microsoft.com/office/powerpoint/2010/main" val="3294066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4508-8107-F0E3-1843-85EF69E01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49F0A-2EA9-A215-4AAC-7EEBAFAC1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AFE85-D8CC-6A87-D016-26674F507EDF}"/>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15B9E141-8981-C99A-26C5-8DED57670832}"/>
              </a:ext>
            </a:extLst>
          </p:cNvPr>
          <p:cNvSpPr>
            <a:spLocks noGrp="1"/>
          </p:cNvSpPr>
          <p:nvPr>
            <p:ph type="sldNum" sz="quarter" idx="5"/>
          </p:nvPr>
        </p:nvSpPr>
        <p:spPr/>
        <p:txBody>
          <a:bodyPr/>
          <a:lstStyle/>
          <a:p>
            <a:pPr>
              <a:defRPr/>
            </a:pPr>
            <a:fld id="{9F964B30-80CD-F94B-97B5-9331E2ABCD52}" type="slidenum">
              <a:rPr lang="en-US" smtClean="0"/>
              <a:pPr>
                <a:defRPr/>
              </a:pPr>
              <a:t>16</a:t>
            </a:fld>
            <a:endParaRPr lang="en-US"/>
          </a:p>
        </p:txBody>
      </p:sp>
    </p:spTree>
    <p:extLst>
      <p:ext uri="{BB962C8B-B14F-4D97-AF65-F5344CB8AC3E}">
        <p14:creationId xmlns:p14="http://schemas.microsoft.com/office/powerpoint/2010/main" val="3575237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E8109-9F9E-DA95-E4CE-EF4CB7B2E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540E0-855A-84DD-283C-B04993354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E777F-801A-BC9E-D59C-9732190888E0}"/>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8701B297-15C2-D5FA-928E-096D8D584532}"/>
              </a:ext>
            </a:extLst>
          </p:cNvPr>
          <p:cNvSpPr>
            <a:spLocks noGrp="1"/>
          </p:cNvSpPr>
          <p:nvPr>
            <p:ph type="sldNum" sz="quarter" idx="5"/>
          </p:nvPr>
        </p:nvSpPr>
        <p:spPr/>
        <p:txBody>
          <a:bodyPr/>
          <a:lstStyle/>
          <a:p>
            <a:pPr>
              <a:defRPr/>
            </a:pPr>
            <a:fld id="{9F964B30-80CD-F94B-97B5-9331E2ABCD52}" type="slidenum">
              <a:rPr lang="en-US" smtClean="0"/>
              <a:pPr>
                <a:defRPr/>
              </a:pPr>
              <a:t>17</a:t>
            </a:fld>
            <a:endParaRPr lang="en-US"/>
          </a:p>
        </p:txBody>
      </p:sp>
    </p:spTree>
    <p:extLst>
      <p:ext uri="{BB962C8B-B14F-4D97-AF65-F5344CB8AC3E}">
        <p14:creationId xmlns:p14="http://schemas.microsoft.com/office/powerpoint/2010/main" val="2719637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372B-26CB-0828-D14C-04EA180B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37FAF-166A-D041-E900-BEFA0E09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1C31B-278B-D2DF-54D6-85402B0D3ED6}"/>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C74A9DD8-E467-A2B1-4054-FE49AAF7833D}"/>
              </a:ext>
            </a:extLst>
          </p:cNvPr>
          <p:cNvSpPr>
            <a:spLocks noGrp="1"/>
          </p:cNvSpPr>
          <p:nvPr>
            <p:ph type="sldNum" sz="quarter" idx="5"/>
          </p:nvPr>
        </p:nvSpPr>
        <p:spPr/>
        <p:txBody>
          <a:bodyPr/>
          <a:lstStyle/>
          <a:p>
            <a:pPr>
              <a:defRPr/>
            </a:pPr>
            <a:fld id="{9F964B30-80CD-F94B-97B5-9331E2ABCD52}" type="slidenum">
              <a:rPr lang="en-US" smtClean="0"/>
              <a:pPr>
                <a:defRPr/>
              </a:pPr>
              <a:t>18</a:t>
            </a:fld>
            <a:endParaRPr lang="en-US"/>
          </a:p>
        </p:txBody>
      </p:sp>
    </p:spTree>
    <p:extLst>
      <p:ext uri="{BB962C8B-B14F-4D97-AF65-F5344CB8AC3E}">
        <p14:creationId xmlns:p14="http://schemas.microsoft.com/office/powerpoint/2010/main" val="53882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A84CC-615C-BB6E-3AF3-B9ED18FE5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24DF6-6AA5-A4D0-EE38-9C88C6A2C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6DD96-4A48-DF76-3991-EF2D9FBF782E}"/>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7F19D714-91F4-5A8C-B853-486387587A59}"/>
              </a:ext>
            </a:extLst>
          </p:cNvPr>
          <p:cNvSpPr>
            <a:spLocks noGrp="1"/>
          </p:cNvSpPr>
          <p:nvPr>
            <p:ph type="sldNum" sz="quarter" idx="5"/>
          </p:nvPr>
        </p:nvSpPr>
        <p:spPr/>
        <p:txBody>
          <a:bodyPr/>
          <a:lstStyle/>
          <a:p>
            <a:pPr>
              <a:defRPr/>
            </a:pPr>
            <a:fld id="{9F964B30-80CD-F94B-97B5-9331E2ABCD52}" type="slidenum">
              <a:rPr lang="en-US" smtClean="0"/>
              <a:pPr>
                <a:defRPr/>
              </a:pPr>
              <a:t>19</a:t>
            </a:fld>
            <a:endParaRPr lang="en-US"/>
          </a:p>
        </p:txBody>
      </p:sp>
    </p:spTree>
    <p:extLst>
      <p:ext uri="{BB962C8B-B14F-4D97-AF65-F5344CB8AC3E}">
        <p14:creationId xmlns:p14="http://schemas.microsoft.com/office/powerpoint/2010/main" val="191071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C6456-B0C3-D264-A254-96D69D2D4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59605-E8DD-C563-7FDA-CC2083424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A8220-AE29-7DB5-245D-520F88450C7D}"/>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3186E7C1-9AB0-4B80-B97E-6C9A8DD02553}"/>
              </a:ext>
            </a:extLst>
          </p:cNvPr>
          <p:cNvSpPr>
            <a:spLocks noGrp="1"/>
          </p:cNvSpPr>
          <p:nvPr>
            <p:ph type="sldNum" sz="quarter" idx="5"/>
          </p:nvPr>
        </p:nvSpPr>
        <p:spPr/>
        <p:txBody>
          <a:bodyPr/>
          <a:lstStyle/>
          <a:p>
            <a:pPr>
              <a:defRPr/>
            </a:pPr>
            <a:fld id="{9F964B30-80CD-F94B-97B5-9331E2ABCD52}" type="slidenum">
              <a:rPr lang="en-US" smtClean="0"/>
              <a:pPr>
                <a:defRPr/>
              </a:pPr>
              <a:t>20</a:t>
            </a:fld>
            <a:endParaRPr lang="en-US"/>
          </a:p>
        </p:txBody>
      </p:sp>
    </p:spTree>
    <p:extLst>
      <p:ext uri="{BB962C8B-B14F-4D97-AF65-F5344CB8AC3E}">
        <p14:creationId xmlns:p14="http://schemas.microsoft.com/office/powerpoint/2010/main" val="135121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FC7B4-BB12-D53B-9ADA-E106F4765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7EDAC-839C-A872-0763-EBAB0C9EF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9318A-533E-B58B-6F7D-4C2DF5AC4C9B}"/>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875919DC-AD3A-CE53-71E0-6C43359FC0A0}"/>
              </a:ext>
            </a:extLst>
          </p:cNvPr>
          <p:cNvSpPr>
            <a:spLocks noGrp="1"/>
          </p:cNvSpPr>
          <p:nvPr>
            <p:ph type="sldNum" sz="quarter" idx="5"/>
          </p:nvPr>
        </p:nvSpPr>
        <p:spPr/>
        <p:txBody>
          <a:bodyPr/>
          <a:lstStyle/>
          <a:p>
            <a:pPr>
              <a:defRPr/>
            </a:pPr>
            <a:fld id="{9F964B30-80CD-F94B-97B5-9331E2ABCD52}" type="slidenum">
              <a:rPr lang="en-US" smtClean="0"/>
              <a:pPr>
                <a:defRPr/>
              </a:pPr>
              <a:t>21</a:t>
            </a:fld>
            <a:endParaRPr lang="en-US"/>
          </a:p>
        </p:txBody>
      </p:sp>
    </p:spTree>
    <p:extLst>
      <p:ext uri="{BB962C8B-B14F-4D97-AF65-F5344CB8AC3E}">
        <p14:creationId xmlns:p14="http://schemas.microsoft.com/office/powerpoint/2010/main" val="1612333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D1AAE-19EF-9C23-EDC6-C80A54D76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0AA5D-3E4A-FD8D-806B-5FAD98E0B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80FA6-F5DD-2FD2-717B-337359277228}"/>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777C4D24-618A-66A5-6633-7EA5001F3761}"/>
              </a:ext>
            </a:extLst>
          </p:cNvPr>
          <p:cNvSpPr>
            <a:spLocks noGrp="1"/>
          </p:cNvSpPr>
          <p:nvPr>
            <p:ph type="sldNum" sz="quarter" idx="5"/>
          </p:nvPr>
        </p:nvSpPr>
        <p:spPr/>
        <p:txBody>
          <a:bodyPr/>
          <a:lstStyle/>
          <a:p>
            <a:pPr>
              <a:defRPr/>
            </a:pPr>
            <a:fld id="{9F964B30-80CD-F94B-97B5-9331E2ABCD52}" type="slidenum">
              <a:rPr lang="en-US" smtClean="0"/>
              <a:pPr>
                <a:defRPr/>
              </a:pPr>
              <a:t>22</a:t>
            </a:fld>
            <a:endParaRPr lang="en-US"/>
          </a:p>
        </p:txBody>
      </p:sp>
    </p:spTree>
    <p:extLst>
      <p:ext uri="{BB962C8B-B14F-4D97-AF65-F5344CB8AC3E}">
        <p14:creationId xmlns:p14="http://schemas.microsoft.com/office/powerpoint/2010/main" val="4056811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6072-6805-BA04-AFF5-3432D59D2661}"/>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D5771248-6133-236E-15F8-F4E6EFE31280}"/>
              </a:ext>
            </a:extLst>
          </p:cNvPr>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Rectangle 3">
            <a:extLst>
              <a:ext uri="{FF2B5EF4-FFF2-40B4-BE49-F238E27FC236}">
                <a16:creationId xmlns:a16="http://schemas.microsoft.com/office/drawing/2014/main" id="{4CA03A3A-AE01-97D6-095B-76CCFEAD9EFA}"/>
              </a:ext>
            </a:extLst>
          </p:cNvPr>
          <p:cNvSpPr>
            <a:spLocks noGrp="1"/>
          </p:cNvSpPr>
          <p:nvPr>
            <p:ph type="body" idx="1"/>
          </p:nvPr>
        </p:nvSpPr>
        <p:spPr>
          <a:noFill/>
        </p:spPr>
        <p:txBody>
          <a:bodyPr/>
          <a:lstStyle/>
          <a:p>
            <a:pPr eaLnBrk="1" hangingPunct="1"/>
            <a:endParaRPr lang="en-US" baseline="0" dirty="0">
              <a:latin typeface="Calibri" charset="0"/>
              <a:ea typeface="굴림" charset="0"/>
              <a:cs typeface="굴림" charset="0"/>
            </a:endParaRPr>
          </a:p>
        </p:txBody>
      </p:sp>
    </p:spTree>
    <p:extLst>
      <p:ext uri="{BB962C8B-B14F-4D97-AF65-F5344CB8AC3E}">
        <p14:creationId xmlns:p14="http://schemas.microsoft.com/office/powerpoint/2010/main" val="173221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05896-06D0-1BAB-50E5-2D2C7123A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7845E-4C40-7B19-327B-32F1A1A34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BF075-B3C7-AE82-4A82-1C50D664C0AE}"/>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E8045E36-D322-EFFC-0471-EF5D5099A4A5}"/>
              </a:ext>
            </a:extLst>
          </p:cNvPr>
          <p:cNvSpPr>
            <a:spLocks noGrp="1"/>
          </p:cNvSpPr>
          <p:nvPr>
            <p:ph type="sldNum" sz="quarter" idx="5"/>
          </p:nvPr>
        </p:nvSpPr>
        <p:spPr/>
        <p:txBody>
          <a:bodyPr/>
          <a:lstStyle/>
          <a:p>
            <a:pPr>
              <a:defRPr/>
            </a:pPr>
            <a:fld id="{9F964B30-80CD-F94B-97B5-9331E2ABCD52}" type="slidenum">
              <a:rPr lang="en-US" smtClean="0"/>
              <a:pPr>
                <a:defRPr/>
              </a:pPr>
              <a:t>23</a:t>
            </a:fld>
            <a:endParaRPr lang="en-US"/>
          </a:p>
        </p:txBody>
      </p:sp>
    </p:spTree>
    <p:extLst>
      <p:ext uri="{BB962C8B-B14F-4D97-AF65-F5344CB8AC3E}">
        <p14:creationId xmlns:p14="http://schemas.microsoft.com/office/powerpoint/2010/main" val="862267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DCFE6-8CEE-1C35-F792-1EE4A8B50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DA1E7-9D0B-9E17-8546-9B77149D8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0CDFC-5B18-20BA-B34E-AE2ED2E0C4FB}"/>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50704796-CFEA-4818-649B-E46F2CD8836C}"/>
              </a:ext>
            </a:extLst>
          </p:cNvPr>
          <p:cNvSpPr>
            <a:spLocks noGrp="1"/>
          </p:cNvSpPr>
          <p:nvPr>
            <p:ph type="sldNum" sz="quarter" idx="5"/>
          </p:nvPr>
        </p:nvSpPr>
        <p:spPr/>
        <p:txBody>
          <a:bodyPr/>
          <a:lstStyle/>
          <a:p>
            <a:pPr>
              <a:defRPr/>
            </a:pPr>
            <a:fld id="{9F964B30-80CD-F94B-97B5-9331E2ABCD52}" type="slidenum">
              <a:rPr lang="en-US" smtClean="0"/>
              <a:pPr>
                <a:defRPr/>
              </a:pPr>
              <a:t>24</a:t>
            </a:fld>
            <a:endParaRPr lang="en-US"/>
          </a:p>
        </p:txBody>
      </p:sp>
    </p:spTree>
    <p:extLst>
      <p:ext uri="{BB962C8B-B14F-4D97-AF65-F5344CB8AC3E}">
        <p14:creationId xmlns:p14="http://schemas.microsoft.com/office/powerpoint/2010/main" val="1054147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0" name="Rectangle 3"/>
          <p:cNvSpPr>
            <a:spLocks noGrp="1"/>
          </p:cNvSpPr>
          <p:nvPr>
            <p:ph type="body" idx="1"/>
          </p:nvPr>
        </p:nvSpPr>
        <p:spPr>
          <a:noFill/>
        </p:spPr>
        <p:txBody>
          <a:bodyPr/>
          <a:lstStyle/>
          <a:p>
            <a:pPr eaLnBrk="1" hangingPunct="1"/>
            <a:r>
              <a:rPr lang="en-US" dirty="0">
                <a:latin typeface="Calibri" charset="0"/>
              </a:rPr>
              <a:t>cross lines looking good? better</a:t>
            </a:r>
          </a:p>
        </p:txBody>
      </p:sp>
    </p:spTree>
    <p:extLst>
      <p:ext uri="{BB962C8B-B14F-4D97-AF65-F5344CB8AC3E}">
        <p14:creationId xmlns:p14="http://schemas.microsoft.com/office/powerpoint/2010/main" val="1324193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Rectangle 3"/>
          <p:cNvSpPr>
            <a:spLocks noGrp="1"/>
          </p:cNvSpPr>
          <p:nvPr>
            <p:ph type="body" idx="1"/>
          </p:nvPr>
        </p:nvSpPr>
        <p:spPr>
          <a:noFill/>
        </p:spPr>
        <p:txBody>
          <a:bodyPr/>
          <a:lstStyle/>
          <a:p>
            <a:pPr eaLnBrk="1" hangingPunct="1"/>
            <a:endParaRPr lang="en-US" dirty="0">
              <a:latin typeface="Calibri" charset="0"/>
            </a:endParaRPr>
          </a:p>
        </p:txBody>
      </p:sp>
    </p:spTree>
    <p:extLst>
      <p:ext uri="{BB962C8B-B14F-4D97-AF65-F5344CB8AC3E}">
        <p14:creationId xmlns:p14="http://schemas.microsoft.com/office/powerpoint/2010/main" val="581141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Rectangle 3"/>
          <p:cNvSpPr>
            <a:spLocks noGrp="1"/>
          </p:cNvSpPr>
          <p:nvPr>
            <p:ph type="body" idx="1"/>
          </p:nvPr>
        </p:nvSpPr>
        <p:spPr>
          <a:noFill/>
        </p:spPr>
        <p:txBody>
          <a:bodyPr/>
          <a:lstStyle/>
          <a:p>
            <a:pPr eaLnBrk="1" hangingPunct="1"/>
            <a:r>
              <a:rPr lang="en-US" altLang="ko-KR" dirty="0">
                <a:latin typeface="Calibri" charset="0"/>
                <a:ea typeface="굴림" charset="0"/>
                <a:cs typeface="굴림" charset="0"/>
              </a:rPr>
              <a:t>Our</a:t>
            </a:r>
            <a:r>
              <a:rPr lang="en-US" altLang="ko-KR" baseline="0" dirty="0">
                <a:latin typeface="Calibri" charset="0"/>
                <a:ea typeface="굴림" charset="0"/>
                <a:cs typeface="굴림" charset="0"/>
              </a:rPr>
              <a:t> preliminary results shows excellent convergence of perturbative uncertainty as we go from NLL to N3LL.</a:t>
            </a:r>
          </a:p>
          <a:p>
            <a:pPr eaLnBrk="1" hangingPunct="1"/>
            <a:r>
              <a:rPr lang="en-US" altLang="ko-KR" baseline="0" dirty="0">
                <a:latin typeface="Calibri" charset="0"/>
                <a:ea typeface="굴림" charset="0"/>
                <a:cs typeface="굴림" charset="0"/>
              </a:rPr>
              <a:t>The width of band, which is perturbative uncertainty, reduces dramatically as we go from NLL to N3LL.</a:t>
            </a:r>
          </a:p>
          <a:p>
            <a:pPr eaLnBrk="1" hangingPunct="1"/>
            <a:r>
              <a:rPr lang="en-US" altLang="ko-KR" baseline="0" dirty="0">
                <a:latin typeface="Calibri" charset="0"/>
                <a:ea typeface="굴림" charset="0"/>
                <a:cs typeface="굴림" charset="0"/>
              </a:rPr>
              <a:t>Final perturbative uncertainty is 1-3% at N3LL accuracy.</a:t>
            </a:r>
          </a:p>
          <a:p>
            <a:pPr eaLnBrk="1" hangingPunct="1"/>
            <a:r>
              <a:rPr lang="en-US" altLang="ko-KR" baseline="0" dirty="0">
                <a:latin typeface="Calibri" charset="0"/>
                <a:ea typeface="굴림" charset="0"/>
                <a:cs typeface="굴림" charset="0"/>
              </a:rPr>
              <a:t>(more explain about the curve and spend more time here) </a:t>
            </a:r>
            <a:endParaRPr lang="en-US" dirty="0">
              <a:latin typeface="Calibri" charset="0"/>
            </a:endParaRPr>
          </a:p>
        </p:txBody>
      </p:sp>
    </p:spTree>
    <p:extLst>
      <p:ext uri="{BB962C8B-B14F-4D97-AF65-F5344CB8AC3E}">
        <p14:creationId xmlns:p14="http://schemas.microsoft.com/office/powerpoint/2010/main" val="339761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Rectangle 3"/>
          <p:cNvSpPr>
            <a:spLocks noGrp="1"/>
          </p:cNvSpPr>
          <p:nvPr>
            <p:ph type="body" idx="1"/>
          </p:nvPr>
        </p:nvSpPr>
        <p:spPr>
          <a:noFill/>
        </p:spPr>
        <p:txBody>
          <a:bodyPr/>
          <a:lstStyle/>
          <a:p>
            <a:pPr eaLnBrk="1" hangingPunct="1"/>
            <a:endParaRPr lang="en-US" baseline="0" dirty="0">
              <a:latin typeface="Calibri" charset="0"/>
              <a:ea typeface="굴림" charset="0"/>
              <a:cs typeface="굴림" charset="0"/>
            </a:endParaRPr>
          </a:p>
        </p:txBody>
      </p:sp>
    </p:spTree>
    <p:extLst>
      <p:ext uri="{BB962C8B-B14F-4D97-AF65-F5344CB8AC3E}">
        <p14:creationId xmlns:p14="http://schemas.microsoft.com/office/powerpoint/2010/main" val="4001586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A785-F4F8-1031-8FBB-EDA1CA736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26328-C8D2-2102-E764-33E89C191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A6DA3-4651-B93C-0B76-4A89B54DB41E}"/>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8BC52613-5750-B0A7-389D-A07A25F13230}"/>
              </a:ext>
            </a:extLst>
          </p:cNvPr>
          <p:cNvSpPr>
            <a:spLocks noGrp="1"/>
          </p:cNvSpPr>
          <p:nvPr>
            <p:ph type="sldNum" sz="quarter" idx="5"/>
          </p:nvPr>
        </p:nvSpPr>
        <p:spPr/>
        <p:txBody>
          <a:bodyPr/>
          <a:lstStyle/>
          <a:p>
            <a:pPr>
              <a:defRPr/>
            </a:pPr>
            <a:fld id="{9F964B30-80CD-F94B-97B5-9331E2ABCD52}" type="slidenum">
              <a:rPr lang="en-US" smtClean="0"/>
              <a:pPr>
                <a:defRPr/>
              </a:pPr>
              <a:t>30</a:t>
            </a:fld>
            <a:endParaRPr lang="en-US"/>
          </a:p>
        </p:txBody>
      </p:sp>
    </p:spTree>
    <p:extLst>
      <p:ext uri="{BB962C8B-B14F-4D97-AF65-F5344CB8AC3E}">
        <p14:creationId xmlns:p14="http://schemas.microsoft.com/office/powerpoint/2010/main" val="660804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0CD27-8479-C5D2-150C-775426F58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D8C1C-A63B-3309-35A5-13F198EDF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F075C-166A-E2DB-DD2F-7661AB874BE2}"/>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56E46076-52F0-1334-CB09-6775F6DC4E16}"/>
              </a:ext>
            </a:extLst>
          </p:cNvPr>
          <p:cNvSpPr>
            <a:spLocks noGrp="1"/>
          </p:cNvSpPr>
          <p:nvPr>
            <p:ph type="sldNum" sz="quarter" idx="5"/>
          </p:nvPr>
        </p:nvSpPr>
        <p:spPr/>
        <p:txBody>
          <a:bodyPr/>
          <a:lstStyle/>
          <a:p>
            <a:pPr>
              <a:defRPr/>
            </a:pPr>
            <a:fld id="{9F964B30-80CD-F94B-97B5-9331E2ABCD52}" type="slidenum">
              <a:rPr lang="en-US" smtClean="0"/>
              <a:pPr>
                <a:defRPr/>
              </a:pPr>
              <a:t>31</a:t>
            </a:fld>
            <a:endParaRPr lang="en-US"/>
          </a:p>
        </p:txBody>
      </p:sp>
    </p:spTree>
    <p:extLst>
      <p:ext uri="{BB962C8B-B14F-4D97-AF65-F5344CB8AC3E}">
        <p14:creationId xmlns:p14="http://schemas.microsoft.com/office/powerpoint/2010/main" val="3157515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410E0-097E-7F12-47E8-63A55C82A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45758-2B98-8921-0E5D-C869E1EDC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C8E81-3C88-F2F9-09B5-138D0C58125E}"/>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5CB3CB2B-C58D-9BA2-732C-61EBE1F9DE98}"/>
              </a:ext>
            </a:extLst>
          </p:cNvPr>
          <p:cNvSpPr>
            <a:spLocks noGrp="1"/>
          </p:cNvSpPr>
          <p:nvPr>
            <p:ph type="sldNum" sz="quarter" idx="5"/>
          </p:nvPr>
        </p:nvSpPr>
        <p:spPr/>
        <p:txBody>
          <a:bodyPr/>
          <a:lstStyle/>
          <a:p>
            <a:pPr>
              <a:defRPr/>
            </a:pPr>
            <a:fld id="{9F964B30-80CD-F94B-97B5-9331E2ABCD52}" type="slidenum">
              <a:rPr lang="en-US" smtClean="0"/>
              <a:pPr>
                <a:defRPr/>
              </a:pPr>
              <a:t>32</a:t>
            </a:fld>
            <a:endParaRPr lang="en-US"/>
          </a:p>
        </p:txBody>
      </p:sp>
    </p:spTree>
    <p:extLst>
      <p:ext uri="{BB962C8B-B14F-4D97-AF65-F5344CB8AC3E}">
        <p14:creationId xmlns:p14="http://schemas.microsoft.com/office/powerpoint/2010/main" val="1842527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E4504-E146-3198-DA1C-65ED7D95D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284CE-8CBF-F61A-2DE7-30CCF82D3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F48BC-DF08-102A-069C-51E166AFE0FF}"/>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624EB691-A987-77EE-D029-AFD0BC2D1140}"/>
              </a:ext>
            </a:extLst>
          </p:cNvPr>
          <p:cNvSpPr>
            <a:spLocks noGrp="1"/>
          </p:cNvSpPr>
          <p:nvPr>
            <p:ph type="sldNum" sz="quarter" idx="5"/>
          </p:nvPr>
        </p:nvSpPr>
        <p:spPr/>
        <p:txBody>
          <a:bodyPr/>
          <a:lstStyle/>
          <a:p>
            <a:pPr>
              <a:defRPr/>
            </a:pPr>
            <a:fld id="{9F964B30-80CD-F94B-97B5-9331E2ABCD52}" type="slidenum">
              <a:rPr lang="en-US" smtClean="0"/>
              <a:pPr>
                <a:defRPr/>
              </a:pPr>
              <a:t>33</a:t>
            </a:fld>
            <a:endParaRPr lang="en-US"/>
          </a:p>
        </p:txBody>
      </p:sp>
    </p:spTree>
    <p:extLst>
      <p:ext uri="{BB962C8B-B14F-4D97-AF65-F5344CB8AC3E}">
        <p14:creationId xmlns:p14="http://schemas.microsoft.com/office/powerpoint/2010/main" val="190664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2AEB3-925A-F11A-AC71-75677C2AD861}"/>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33247766-EB43-B006-CF0F-9B7D80984255}"/>
              </a:ext>
            </a:extLst>
          </p:cNvPr>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Rectangle 3">
            <a:extLst>
              <a:ext uri="{FF2B5EF4-FFF2-40B4-BE49-F238E27FC236}">
                <a16:creationId xmlns:a16="http://schemas.microsoft.com/office/drawing/2014/main" id="{7A604031-FC12-E7E8-C423-03B0804F1482}"/>
              </a:ext>
            </a:extLst>
          </p:cNvPr>
          <p:cNvSpPr>
            <a:spLocks noGrp="1"/>
          </p:cNvSpPr>
          <p:nvPr>
            <p:ph type="body" idx="1"/>
          </p:nvPr>
        </p:nvSpPr>
        <p:spPr>
          <a:noFill/>
        </p:spPr>
        <p:txBody>
          <a:bodyPr/>
          <a:lstStyle/>
          <a:p>
            <a:pPr eaLnBrk="1" hangingPunct="1"/>
            <a:endParaRPr lang="en-US" baseline="0" dirty="0">
              <a:latin typeface="Calibri" charset="0"/>
              <a:ea typeface="굴림" charset="0"/>
              <a:cs typeface="굴림" charset="0"/>
            </a:endParaRPr>
          </a:p>
        </p:txBody>
      </p:sp>
    </p:spTree>
    <p:extLst>
      <p:ext uri="{BB962C8B-B14F-4D97-AF65-F5344CB8AC3E}">
        <p14:creationId xmlns:p14="http://schemas.microsoft.com/office/powerpoint/2010/main" val="1056580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4736-7010-21DB-E6EA-B8DDE4B0A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9915E-80C1-9A63-A611-1A6432598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667DD-C383-DD97-F009-078026D70563}"/>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32AE145A-9180-DFDA-F3F7-43895441E807}"/>
              </a:ext>
            </a:extLst>
          </p:cNvPr>
          <p:cNvSpPr>
            <a:spLocks noGrp="1"/>
          </p:cNvSpPr>
          <p:nvPr>
            <p:ph type="sldNum" sz="quarter" idx="5"/>
          </p:nvPr>
        </p:nvSpPr>
        <p:spPr/>
        <p:txBody>
          <a:bodyPr/>
          <a:lstStyle/>
          <a:p>
            <a:pPr>
              <a:defRPr/>
            </a:pPr>
            <a:fld id="{9F964B30-80CD-F94B-97B5-9331E2ABCD52}" type="slidenum">
              <a:rPr lang="en-US" smtClean="0"/>
              <a:pPr>
                <a:defRPr/>
              </a:pPr>
              <a:t>34</a:t>
            </a:fld>
            <a:endParaRPr lang="en-US"/>
          </a:p>
        </p:txBody>
      </p:sp>
    </p:spTree>
    <p:extLst>
      <p:ext uri="{BB962C8B-B14F-4D97-AF65-F5344CB8AC3E}">
        <p14:creationId xmlns:p14="http://schemas.microsoft.com/office/powerpoint/2010/main" val="583861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4BE22-AF92-C27D-BC67-1E1202810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E2A40-FBB0-33CC-EF56-6F08CB1B4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B5FC4-5395-711C-748C-95328F63720B}"/>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638E997C-5285-0470-0F92-BD6CE615E8F6}"/>
              </a:ext>
            </a:extLst>
          </p:cNvPr>
          <p:cNvSpPr>
            <a:spLocks noGrp="1"/>
          </p:cNvSpPr>
          <p:nvPr>
            <p:ph type="sldNum" sz="quarter" idx="5"/>
          </p:nvPr>
        </p:nvSpPr>
        <p:spPr/>
        <p:txBody>
          <a:bodyPr/>
          <a:lstStyle/>
          <a:p>
            <a:pPr>
              <a:defRPr/>
            </a:pPr>
            <a:fld id="{9F964B30-80CD-F94B-97B5-9331E2ABCD52}" type="slidenum">
              <a:rPr lang="en-US" smtClean="0"/>
              <a:pPr>
                <a:defRPr/>
              </a:pPr>
              <a:t>35</a:t>
            </a:fld>
            <a:endParaRPr lang="en-US"/>
          </a:p>
        </p:txBody>
      </p:sp>
    </p:spTree>
    <p:extLst>
      <p:ext uri="{BB962C8B-B14F-4D97-AF65-F5344CB8AC3E}">
        <p14:creationId xmlns:p14="http://schemas.microsoft.com/office/powerpoint/2010/main" val="4028341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B254-BECD-43B2-AD27-8EFAAA790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21C77-9028-363B-9F38-193A099C61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4599-4844-48B6-90B8-1598FA0B544C}"/>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0E7D2A8E-63C2-FE15-CB12-5922B31F221D}"/>
              </a:ext>
            </a:extLst>
          </p:cNvPr>
          <p:cNvSpPr>
            <a:spLocks noGrp="1"/>
          </p:cNvSpPr>
          <p:nvPr>
            <p:ph type="sldNum" sz="quarter" idx="5"/>
          </p:nvPr>
        </p:nvSpPr>
        <p:spPr/>
        <p:txBody>
          <a:bodyPr/>
          <a:lstStyle/>
          <a:p>
            <a:pPr>
              <a:defRPr/>
            </a:pPr>
            <a:fld id="{9F964B30-80CD-F94B-97B5-9331E2ABCD52}" type="slidenum">
              <a:rPr lang="en-US" smtClean="0"/>
              <a:pPr>
                <a:defRPr/>
              </a:pPr>
              <a:t>36</a:t>
            </a:fld>
            <a:endParaRPr lang="en-US"/>
          </a:p>
        </p:txBody>
      </p:sp>
    </p:spTree>
    <p:extLst>
      <p:ext uri="{BB962C8B-B14F-4D97-AF65-F5344CB8AC3E}">
        <p14:creationId xmlns:p14="http://schemas.microsoft.com/office/powerpoint/2010/main" val="1793693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BC1D-BA41-827B-A512-5AD968A72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E83C9-4BCD-22C5-AF96-6DB986C33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0388D-9AFD-7C47-94CB-BB438AC47661}"/>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62EAC909-B643-8D54-D881-044EEC7CBFB8}"/>
              </a:ext>
            </a:extLst>
          </p:cNvPr>
          <p:cNvSpPr>
            <a:spLocks noGrp="1"/>
          </p:cNvSpPr>
          <p:nvPr>
            <p:ph type="sldNum" sz="quarter" idx="5"/>
          </p:nvPr>
        </p:nvSpPr>
        <p:spPr/>
        <p:txBody>
          <a:bodyPr/>
          <a:lstStyle/>
          <a:p>
            <a:pPr>
              <a:defRPr/>
            </a:pPr>
            <a:fld id="{9F964B30-80CD-F94B-97B5-9331E2ABCD52}" type="slidenum">
              <a:rPr lang="en-US" smtClean="0"/>
              <a:pPr>
                <a:defRPr/>
              </a:pPr>
              <a:t>37</a:t>
            </a:fld>
            <a:endParaRPr lang="en-US"/>
          </a:p>
        </p:txBody>
      </p:sp>
    </p:spTree>
    <p:extLst>
      <p:ext uri="{BB962C8B-B14F-4D97-AF65-F5344CB8AC3E}">
        <p14:creationId xmlns:p14="http://schemas.microsoft.com/office/powerpoint/2010/main" val="214285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FC133-D54B-A56E-6B14-F44FCBF9E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70A2B-BE46-E395-F014-142D91A8E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7A167-D583-7444-2BCC-50026DC17FD7}"/>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9688D0F1-F5C1-E6AA-1DE6-DD60EEF0BF19}"/>
              </a:ext>
            </a:extLst>
          </p:cNvPr>
          <p:cNvSpPr>
            <a:spLocks noGrp="1"/>
          </p:cNvSpPr>
          <p:nvPr>
            <p:ph type="sldNum" sz="quarter" idx="5"/>
          </p:nvPr>
        </p:nvSpPr>
        <p:spPr/>
        <p:txBody>
          <a:bodyPr/>
          <a:lstStyle/>
          <a:p>
            <a:pPr>
              <a:defRPr/>
            </a:pPr>
            <a:fld id="{9F964B30-80CD-F94B-97B5-9331E2ABCD52}" type="slidenum">
              <a:rPr lang="en-US" smtClean="0"/>
              <a:pPr>
                <a:defRPr/>
              </a:pPr>
              <a:t>38</a:t>
            </a:fld>
            <a:endParaRPr lang="en-US"/>
          </a:p>
        </p:txBody>
      </p:sp>
    </p:spTree>
    <p:extLst>
      <p:ext uri="{BB962C8B-B14F-4D97-AF65-F5344CB8AC3E}">
        <p14:creationId xmlns:p14="http://schemas.microsoft.com/office/powerpoint/2010/main" val="1776005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F7472-001E-C266-2C31-7D4FD2791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95F9A-94FD-89A9-F496-BFC1C098A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5D559-3588-05AD-1F1B-2307237B9FA1}"/>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4C1BCE00-3370-846A-150D-46B0DF4CB524}"/>
              </a:ext>
            </a:extLst>
          </p:cNvPr>
          <p:cNvSpPr>
            <a:spLocks noGrp="1"/>
          </p:cNvSpPr>
          <p:nvPr>
            <p:ph type="sldNum" sz="quarter" idx="5"/>
          </p:nvPr>
        </p:nvSpPr>
        <p:spPr/>
        <p:txBody>
          <a:bodyPr/>
          <a:lstStyle/>
          <a:p>
            <a:pPr>
              <a:defRPr/>
            </a:pPr>
            <a:fld id="{9F964B30-80CD-F94B-97B5-9331E2ABCD52}" type="slidenum">
              <a:rPr lang="en-US" smtClean="0"/>
              <a:pPr>
                <a:defRPr/>
              </a:pPr>
              <a:t>39</a:t>
            </a:fld>
            <a:endParaRPr lang="en-US"/>
          </a:p>
        </p:txBody>
      </p:sp>
    </p:spTree>
    <p:extLst>
      <p:ext uri="{BB962C8B-B14F-4D97-AF65-F5344CB8AC3E}">
        <p14:creationId xmlns:p14="http://schemas.microsoft.com/office/powerpoint/2010/main" val="110676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Rectangle 3"/>
          <p:cNvSpPr>
            <a:spLocks noGrp="1"/>
          </p:cNvSpPr>
          <p:nvPr>
            <p:ph type="body" idx="1"/>
          </p:nvPr>
        </p:nvSpPr>
        <p:spPr>
          <a:noFill/>
        </p:spPr>
        <p:txBody>
          <a:bodyPr/>
          <a:lstStyle/>
          <a:p>
            <a:pPr eaLnBrk="1" hangingPunct="1"/>
            <a:endParaRPr lang="en-US" baseline="0" dirty="0">
              <a:latin typeface="Calibri" charset="0"/>
              <a:ea typeface="굴림" charset="0"/>
              <a:cs typeface="굴림" charset="0"/>
            </a:endParaRPr>
          </a:p>
        </p:txBody>
      </p:sp>
    </p:spTree>
    <p:extLst>
      <p:ext uri="{BB962C8B-B14F-4D97-AF65-F5344CB8AC3E}">
        <p14:creationId xmlns:p14="http://schemas.microsoft.com/office/powerpoint/2010/main" val="3205075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Rectangle 3"/>
          <p:cNvSpPr>
            <a:spLocks noGrp="1"/>
          </p:cNvSpPr>
          <p:nvPr>
            <p:ph type="body" idx="1"/>
          </p:nvPr>
        </p:nvSpPr>
        <p:spPr>
          <a:noFill/>
        </p:spPr>
        <p:txBody>
          <a:bodyPr/>
          <a:lstStyle/>
          <a:p>
            <a:pPr eaLnBrk="1" hangingPunct="1"/>
            <a:endParaRPr lang="en-US" baseline="0" dirty="0">
              <a:latin typeface="Calibri" charset="0"/>
              <a:ea typeface="굴림" charset="0"/>
              <a:cs typeface="굴림" charset="0"/>
            </a:endParaRPr>
          </a:p>
        </p:txBody>
      </p:sp>
    </p:spTree>
    <p:extLst>
      <p:ext uri="{BB962C8B-B14F-4D97-AF65-F5344CB8AC3E}">
        <p14:creationId xmlns:p14="http://schemas.microsoft.com/office/powerpoint/2010/main" val="1263776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0B8B2-4B3C-7C01-EAD3-5FF1577E6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079C4-9103-08B2-87AB-0F98A6DA9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5EB68-8036-FCED-03C1-DD5F970C7200}"/>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7A8DA4F9-213C-C16E-EA38-63C9CBB8A659}"/>
              </a:ext>
            </a:extLst>
          </p:cNvPr>
          <p:cNvSpPr>
            <a:spLocks noGrp="1"/>
          </p:cNvSpPr>
          <p:nvPr>
            <p:ph type="sldNum" sz="quarter" idx="5"/>
          </p:nvPr>
        </p:nvSpPr>
        <p:spPr/>
        <p:txBody>
          <a:bodyPr/>
          <a:lstStyle/>
          <a:p>
            <a:pPr>
              <a:defRPr/>
            </a:pPr>
            <a:fld id="{9F964B30-80CD-F94B-97B5-9331E2ABCD52}" type="slidenum">
              <a:rPr lang="en-US" smtClean="0"/>
              <a:pPr>
                <a:defRPr/>
              </a:pPr>
              <a:t>42</a:t>
            </a:fld>
            <a:endParaRPr lang="en-US"/>
          </a:p>
        </p:txBody>
      </p:sp>
    </p:spTree>
    <p:extLst>
      <p:ext uri="{BB962C8B-B14F-4D97-AF65-F5344CB8AC3E}">
        <p14:creationId xmlns:p14="http://schemas.microsoft.com/office/powerpoint/2010/main" val="206166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9D200-9DF3-3A61-F9B2-D2FE724C5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9BD1B-CFC7-A9B5-B6A8-7F6CA6C38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4C964-5268-3198-3238-C2D98B0CD9B3}"/>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B5991AA7-C04E-EFAD-8283-75E24318CA4C}"/>
              </a:ext>
            </a:extLst>
          </p:cNvPr>
          <p:cNvSpPr>
            <a:spLocks noGrp="1"/>
          </p:cNvSpPr>
          <p:nvPr>
            <p:ph type="sldNum" sz="quarter" idx="5"/>
          </p:nvPr>
        </p:nvSpPr>
        <p:spPr/>
        <p:txBody>
          <a:bodyPr/>
          <a:lstStyle/>
          <a:p>
            <a:pPr>
              <a:defRPr/>
            </a:pPr>
            <a:fld id="{9F964B30-80CD-F94B-97B5-9331E2ABCD52}" type="slidenum">
              <a:rPr lang="en-US" smtClean="0"/>
              <a:pPr>
                <a:defRPr/>
              </a:pPr>
              <a:t>43</a:t>
            </a:fld>
            <a:endParaRPr lang="en-US"/>
          </a:p>
        </p:txBody>
      </p:sp>
    </p:spTree>
    <p:extLst>
      <p:ext uri="{BB962C8B-B14F-4D97-AF65-F5344CB8AC3E}">
        <p14:creationId xmlns:p14="http://schemas.microsoft.com/office/powerpoint/2010/main" val="6986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9F964B30-80CD-F94B-97B5-9331E2ABCD52}" type="slidenum">
              <a:rPr lang="en-US" smtClean="0"/>
              <a:pPr>
                <a:defRPr/>
              </a:pPr>
              <a:t>7</a:t>
            </a:fld>
            <a:endParaRPr lang="en-US"/>
          </a:p>
        </p:txBody>
      </p:sp>
    </p:spTree>
    <p:extLst>
      <p:ext uri="{BB962C8B-B14F-4D97-AF65-F5344CB8AC3E}">
        <p14:creationId xmlns:p14="http://schemas.microsoft.com/office/powerpoint/2010/main" val="1156106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0955-1D96-A603-C204-52E47DD8E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575D7-2164-A41E-F1C0-389F047F5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5F1BB-CD17-8E6A-60E5-73A8EC339661}"/>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90623C3F-B3C8-F7B2-C8BB-393E6C04FC05}"/>
              </a:ext>
            </a:extLst>
          </p:cNvPr>
          <p:cNvSpPr>
            <a:spLocks noGrp="1"/>
          </p:cNvSpPr>
          <p:nvPr>
            <p:ph type="sldNum" sz="quarter" idx="5"/>
          </p:nvPr>
        </p:nvSpPr>
        <p:spPr/>
        <p:txBody>
          <a:bodyPr/>
          <a:lstStyle/>
          <a:p>
            <a:pPr>
              <a:defRPr/>
            </a:pPr>
            <a:fld id="{9F964B30-80CD-F94B-97B5-9331E2ABCD52}" type="slidenum">
              <a:rPr lang="en-US" smtClean="0"/>
              <a:pPr>
                <a:defRPr/>
              </a:pPr>
              <a:t>44</a:t>
            </a:fld>
            <a:endParaRPr lang="en-US"/>
          </a:p>
        </p:txBody>
      </p:sp>
    </p:spTree>
    <p:extLst>
      <p:ext uri="{BB962C8B-B14F-4D97-AF65-F5344CB8AC3E}">
        <p14:creationId xmlns:p14="http://schemas.microsoft.com/office/powerpoint/2010/main" val="4146550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913B-11F7-BC60-CD98-ACA25452A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63357-14AE-8321-09D0-9B1F0E31A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166A4-A8FB-59EA-F12F-2D2D3C7A2DAB}"/>
              </a:ext>
            </a:extLst>
          </p:cNvPr>
          <p:cNvSpPr>
            <a:spLocks noGrp="1"/>
          </p:cNvSpPr>
          <p:nvPr>
            <p:ph type="body" idx="1"/>
          </p:nvPr>
        </p:nvSpPr>
        <p:spPr/>
        <p:txBody>
          <a:bodyPr/>
          <a:lstStyle/>
          <a:p>
            <a:r>
              <a:rPr lang="en-US" dirty="0"/>
              <a:t>New-physics oriented Search? QM from (classical observation?) black-body radiation.</a:t>
            </a:r>
            <a:endParaRPr lang="en-CN" dirty="0"/>
          </a:p>
        </p:txBody>
      </p:sp>
      <p:sp>
        <p:nvSpPr>
          <p:cNvPr id="4" name="Slide Number Placeholder 3">
            <a:extLst>
              <a:ext uri="{FF2B5EF4-FFF2-40B4-BE49-F238E27FC236}">
                <a16:creationId xmlns:a16="http://schemas.microsoft.com/office/drawing/2014/main" id="{B9406E21-F620-9574-F5E2-E2ADD7575636}"/>
              </a:ext>
            </a:extLst>
          </p:cNvPr>
          <p:cNvSpPr>
            <a:spLocks noGrp="1"/>
          </p:cNvSpPr>
          <p:nvPr>
            <p:ph type="sldNum" sz="quarter" idx="5"/>
          </p:nvPr>
        </p:nvSpPr>
        <p:spPr/>
        <p:txBody>
          <a:bodyPr/>
          <a:lstStyle/>
          <a:p>
            <a:pPr>
              <a:defRPr/>
            </a:pPr>
            <a:fld id="{9F964B30-80CD-F94B-97B5-9331E2ABCD52}" type="slidenum">
              <a:rPr lang="en-US" smtClean="0"/>
              <a:pPr>
                <a:defRPr/>
              </a:pPr>
              <a:t>45</a:t>
            </a:fld>
            <a:endParaRPr lang="en-US"/>
          </a:p>
        </p:txBody>
      </p:sp>
    </p:spTree>
    <p:extLst>
      <p:ext uri="{BB962C8B-B14F-4D97-AF65-F5344CB8AC3E}">
        <p14:creationId xmlns:p14="http://schemas.microsoft.com/office/powerpoint/2010/main" val="1167114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Rectangle 3"/>
          <p:cNvSpPr>
            <a:spLocks noGrp="1"/>
          </p:cNvSpPr>
          <p:nvPr>
            <p:ph type="body" idx="1"/>
          </p:nvPr>
        </p:nvSpPr>
        <p:spPr>
          <a:noFill/>
        </p:spPr>
        <p:txBody>
          <a:bodyPr/>
          <a:lstStyle/>
          <a:p>
            <a:pPr eaLnBrk="1" hangingPunct="1"/>
            <a:r>
              <a:rPr lang="en-US" altLang="ko-KR" dirty="0">
                <a:latin typeface="Calibri" charset="0"/>
                <a:ea typeface="굴림" charset="0"/>
                <a:cs typeface="굴림" charset="0"/>
              </a:rPr>
              <a:t>comment on</a:t>
            </a:r>
            <a:endParaRPr lang="en-US" dirty="0">
              <a:latin typeface="Calibri" charset="0"/>
            </a:endParaRPr>
          </a:p>
        </p:txBody>
      </p:sp>
    </p:spTree>
    <p:extLst>
      <p:ext uri="{BB962C8B-B14F-4D97-AF65-F5344CB8AC3E}">
        <p14:creationId xmlns:p14="http://schemas.microsoft.com/office/powerpoint/2010/main" val="1392828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1E4E9-368C-F347-0448-A55CCC233C0D}"/>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CFF9BB6-8766-5A76-95D0-CCBDE81E0015}"/>
              </a:ext>
            </a:extLst>
          </p:cNvPr>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Rectangle 3">
            <a:extLst>
              <a:ext uri="{FF2B5EF4-FFF2-40B4-BE49-F238E27FC236}">
                <a16:creationId xmlns:a16="http://schemas.microsoft.com/office/drawing/2014/main" id="{71E86883-EC51-94B6-2FBE-A5E8C14CCB93}"/>
              </a:ext>
            </a:extLst>
          </p:cNvPr>
          <p:cNvSpPr>
            <a:spLocks noGrp="1"/>
          </p:cNvSpPr>
          <p:nvPr>
            <p:ph type="body" idx="1"/>
          </p:nvPr>
        </p:nvSpPr>
        <p:spPr>
          <a:noFill/>
        </p:spPr>
        <p:txBody>
          <a:bodyPr/>
          <a:lstStyle/>
          <a:p>
            <a:pPr eaLnBrk="1" hangingPunct="1"/>
            <a:endParaRPr lang="en-US" dirty="0">
              <a:latin typeface="Calibri" charset="0"/>
            </a:endParaRPr>
          </a:p>
        </p:txBody>
      </p:sp>
    </p:spTree>
    <p:extLst>
      <p:ext uri="{BB962C8B-B14F-4D97-AF65-F5344CB8AC3E}">
        <p14:creationId xmlns:p14="http://schemas.microsoft.com/office/powerpoint/2010/main" val="294636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BAEF2-A1DA-7D8C-75C8-E6C923B4845D}"/>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921902B8-1348-58D8-816C-9FF3B81DA5EC}"/>
              </a:ext>
            </a:extLst>
          </p:cNvPr>
          <p:cNvSpPr>
            <a:spLocks noGrp="1" noRot="1" noChangeAspect="1" noTextEdit="1"/>
          </p:cNvSpPr>
          <p:nvPr>
            <p:ph type="sldImg"/>
          </p:nvPr>
        </p:nvSpPr>
        <p:spPr bwMode="auto">
          <a:xfrm>
            <a:off x="484188" y="766763"/>
            <a:ext cx="6142037" cy="384016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Rectangle 3">
            <a:extLst>
              <a:ext uri="{FF2B5EF4-FFF2-40B4-BE49-F238E27FC236}">
                <a16:creationId xmlns:a16="http://schemas.microsoft.com/office/drawing/2014/main" id="{D89D027C-F231-19A6-2EF5-59520D46160C}"/>
              </a:ext>
            </a:extLst>
          </p:cNvPr>
          <p:cNvSpPr>
            <a:spLocks noGrp="1"/>
          </p:cNvSpPr>
          <p:nvPr>
            <p:ph type="body" idx="1"/>
          </p:nvPr>
        </p:nvSpPr>
        <p:spPr>
          <a:noFill/>
        </p:spPr>
        <p:txBody>
          <a:bodyPr/>
          <a:lstStyle/>
          <a:p>
            <a:pPr eaLnBrk="1" hangingPunct="1"/>
            <a:endParaRPr lang="en-US" baseline="0" dirty="0">
              <a:latin typeface="Calibri" charset="0"/>
              <a:ea typeface="굴림" charset="0"/>
              <a:cs typeface="굴림" charset="0"/>
            </a:endParaRPr>
          </a:p>
        </p:txBody>
      </p:sp>
    </p:spTree>
    <p:extLst>
      <p:ext uri="{BB962C8B-B14F-4D97-AF65-F5344CB8AC3E}">
        <p14:creationId xmlns:p14="http://schemas.microsoft.com/office/powerpoint/2010/main" val="271838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10E54-F8AD-D824-BF6C-634A461DB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FBC0B-6AB3-EF1C-FD22-A1B8980AC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C3E2F-84C7-4962-D744-096A108ACB66}"/>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C959B25F-5291-E614-8580-A1AFF63E1AD8}"/>
              </a:ext>
            </a:extLst>
          </p:cNvPr>
          <p:cNvSpPr>
            <a:spLocks noGrp="1"/>
          </p:cNvSpPr>
          <p:nvPr>
            <p:ph type="sldNum" sz="quarter" idx="5"/>
          </p:nvPr>
        </p:nvSpPr>
        <p:spPr/>
        <p:txBody>
          <a:bodyPr/>
          <a:lstStyle/>
          <a:p>
            <a:pPr>
              <a:defRPr/>
            </a:pPr>
            <a:fld id="{9F964B30-80CD-F94B-97B5-9331E2ABCD52}" type="slidenum">
              <a:rPr lang="en-US" smtClean="0"/>
              <a:pPr>
                <a:defRPr/>
              </a:pPr>
              <a:t>9</a:t>
            </a:fld>
            <a:endParaRPr lang="en-US"/>
          </a:p>
        </p:txBody>
      </p:sp>
    </p:spTree>
    <p:extLst>
      <p:ext uri="{BB962C8B-B14F-4D97-AF65-F5344CB8AC3E}">
        <p14:creationId xmlns:p14="http://schemas.microsoft.com/office/powerpoint/2010/main" val="378095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9963D-F17D-326E-C12A-A8F819AF1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FFC9C-B26D-E49C-FCB9-30A11D90D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ECCC08-1CDD-5319-0658-CD7E621D8D20}"/>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ADE90C93-7789-6144-9292-BB624846239B}"/>
              </a:ext>
            </a:extLst>
          </p:cNvPr>
          <p:cNvSpPr>
            <a:spLocks noGrp="1"/>
          </p:cNvSpPr>
          <p:nvPr>
            <p:ph type="sldNum" sz="quarter" idx="5"/>
          </p:nvPr>
        </p:nvSpPr>
        <p:spPr/>
        <p:txBody>
          <a:bodyPr/>
          <a:lstStyle/>
          <a:p>
            <a:pPr>
              <a:defRPr/>
            </a:pPr>
            <a:fld id="{9F964B30-80CD-F94B-97B5-9331E2ABCD52}" type="slidenum">
              <a:rPr lang="en-US" smtClean="0"/>
              <a:pPr>
                <a:defRPr/>
              </a:pPr>
              <a:t>10</a:t>
            </a:fld>
            <a:endParaRPr lang="en-US"/>
          </a:p>
        </p:txBody>
      </p:sp>
    </p:spTree>
    <p:extLst>
      <p:ext uri="{BB962C8B-B14F-4D97-AF65-F5344CB8AC3E}">
        <p14:creationId xmlns:p14="http://schemas.microsoft.com/office/powerpoint/2010/main" val="239233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FC1E-A250-8FBC-8647-A64980387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1A99C-0B7A-A3E0-0C2C-D04FAFC9E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852BD-5141-E769-A310-E650587554E7}"/>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281682CC-533C-654C-FC04-A66BB0CC92E7}"/>
              </a:ext>
            </a:extLst>
          </p:cNvPr>
          <p:cNvSpPr>
            <a:spLocks noGrp="1"/>
          </p:cNvSpPr>
          <p:nvPr>
            <p:ph type="sldNum" sz="quarter" idx="5"/>
          </p:nvPr>
        </p:nvSpPr>
        <p:spPr/>
        <p:txBody>
          <a:bodyPr/>
          <a:lstStyle/>
          <a:p>
            <a:pPr>
              <a:defRPr/>
            </a:pPr>
            <a:fld id="{9F964B30-80CD-F94B-97B5-9331E2ABCD52}" type="slidenum">
              <a:rPr lang="en-US" smtClean="0"/>
              <a:pPr>
                <a:defRPr/>
              </a:pPr>
              <a:t>11</a:t>
            </a:fld>
            <a:endParaRPr lang="en-US"/>
          </a:p>
        </p:txBody>
      </p:sp>
    </p:spTree>
    <p:extLst>
      <p:ext uri="{BB962C8B-B14F-4D97-AF65-F5344CB8AC3E}">
        <p14:creationId xmlns:p14="http://schemas.microsoft.com/office/powerpoint/2010/main" val="173256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F7BB-7D60-9046-7A5B-34ADC512B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17CBB-5999-C266-C955-CD8208BE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6AEFD-73F4-D909-269A-D5569F34DBFD}"/>
              </a:ext>
            </a:extLst>
          </p:cNvPr>
          <p:cNvSpPr>
            <a:spLocks noGrp="1"/>
          </p:cNvSpPr>
          <p:nvPr>
            <p:ph type="body" idx="1"/>
          </p:nvPr>
        </p:nvSpPr>
        <p:spPr/>
        <p:txBody>
          <a:bodyPr/>
          <a:lstStyle/>
          <a:p>
            <a:endParaRPr lang="en-CN" dirty="0"/>
          </a:p>
        </p:txBody>
      </p:sp>
      <p:sp>
        <p:nvSpPr>
          <p:cNvPr id="4" name="Slide Number Placeholder 3">
            <a:extLst>
              <a:ext uri="{FF2B5EF4-FFF2-40B4-BE49-F238E27FC236}">
                <a16:creationId xmlns:a16="http://schemas.microsoft.com/office/drawing/2014/main" id="{7D8E12D4-301A-3F40-77DA-C412C30DE352}"/>
              </a:ext>
            </a:extLst>
          </p:cNvPr>
          <p:cNvSpPr>
            <a:spLocks noGrp="1"/>
          </p:cNvSpPr>
          <p:nvPr>
            <p:ph type="sldNum" sz="quarter" idx="5"/>
          </p:nvPr>
        </p:nvSpPr>
        <p:spPr/>
        <p:txBody>
          <a:bodyPr/>
          <a:lstStyle/>
          <a:p>
            <a:pPr>
              <a:defRPr/>
            </a:pPr>
            <a:fld id="{9F964B30-80CD-F94B-97B5-9331E2ABCD52}" type="slidenum">
              <a:rPr lang="en-US" smtClean="0"/>
              <a:pPr>
                <a:defRPr/>
              </a:pPr>
              <a:t>12</a:t>
            </a:fld>
            <a:endParaRPr lang="en-US"/>
          </a:p>
        </p:txBody>
      </p:sp>
    </p:spTree>
    <p:extLst>
      <p:ext uri="{BB962C8B-B14F-4D97-AF65-F5344CB8AC3E}">
        <p14:creationId xmlns:p14="http://schemas.microsoft.com/office/powerpoint/2010/main" val="688437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9"/>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6" name="Rectangle 6"/>
          <p:cNvSpPr>
            <a:spLocks noGrp="1" noChangeArrowheads="1"/>
          </p:cNvSpPr>
          <p:nvPr>
            <p:ph type="sldNum" sz="quarter" idx="12"/>
          </p:nvPr>
        </p:nvSpPr>
        <p:spPr>
          <a:ln/>
        </p:spPr>
        <p:txBody>
          <a:bodyPr/>
          <a:lstStyle>
            <a:lvl1pPr>
              <a:defRPr/>
            </a:lvl1pPr>
          </a:lstStyle>
          <a:p>
            <a:pPr>
              <a:defRPr/>
            </a:pPr>
            <a:fld id="{423A64A4-DAD7-9940-A1ED-B03A1BB59AE9}" type="slidenum">
              <a:rPr lang="en-US"/>
              <a:pPr>
                <a:defRPr/>
              </a:pPr>
              <a:t>‹#›</a:t>
            </a:fld>
            <a:endParaRPr lang="en-US"/>
          </a:p>
        </p:txBody>
      </p:sp>
    </p:spTree>
    <p:extLst>
      <p:ext uri="{BB962C8B-B14F-4D97-AF65-F5344CB8AC3E}">
        <p14:creationId xmlns:p14="http://schemas.microsoft.com/office/powerpoint/2010/main" val="71401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6" name="Rectangle 6"/>
          <p:cNvSpPr>
            <a:spLocks noGrp="1" noChangeArrowheads="1"/>
          </p:cNvSpPr>
          <p:nvPr>
            <p:ph type="sldNum" sz="quarter" idx="12"/>
          </p:nvPr>
        </p:nvSpPr>
        <p:spPr>
          <a:ln/>
        </p:spPr>
        <p:txBody>
          <a:bodyPr/>
          <a:lstStyle>
            <a:lvl1pPr>
              <a:defRPr/>
            </a:lvl1pPr>
          </a:lstStyle>
          <a:p>
            <a:pPr>
              <a:defRPr/>
            </a:pPr>
            <a:fld id="{96556BD5-8F9C-B74C-81FC-D2B0AE7C0183}" type="slidenum">
              <a:rPr lang="en-US"/>
              <a:pPr>
                <a:defRPr/>
              </a:pPr>
              <a:t>‹#›</a:t>
            </a:fld>
            <a:endParaRPr lang="en-US"/>
          </a:p>
        </p:txBody>
      </p:sp>
    </p:spTree>
    <p:extLst>
      <p:ext uri="{BB962C8B-B14F-4D97-AF65-F5344CB8AC3E}">
        <p14:creationId xmlns:p14="http://schemas.microsoft.com/office/powerpoint/2010/main" val="3317934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9"/>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9"/>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6" name="Rectangle 6"/>
          <p:cNvSpPr>
            <a:spLocks noGrp="1" noChangeArrowheads="1"/>
          </p:cNvSpPr>
          <p:nvPr>
            <p:ph type="sldNum" sz="quarter" idx="12"/>
          </p:nvPr>
        </p:nvSpPr>
        <p:spPr>
          <a:ln/>
        </p:spPr>
        <p:txBody>
          <a:bodyPr/>
          <a:lstStyle>
            <a:lvl1pPr>
              <a:defRPr/>
            </a:lvl1pPr>
          </a:lstStyle>
          <a:p>
            <a:pPr>
              <a:defRPr/>
            </a:pPr>
            <a:fld id="{9F9E50BD-B164-A14A-86D2-5210A72B8279}" type="slidenum">
              <a:rPr lang="en-US"/>
              <a:pPr>
                <a:defRPr/>
              </a:pPr>
              <a:t>‹#›</a:t>
            </a:fld>
            <a:endParaRPr lang="en-US"/>
          </a:p>
        </p:txBody>
      </p:sp>
    </p:spTree>
    <p:extLst>
      <p:ext uri="{BB962C8B-B14F-4D97-AF65-F5344CB8AC3E}">
        <p14:creationId xmlns:p14="http://schemas.microsoft.com/office/powerpoint/2010/main" val="2010119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79657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6" name="Rectangle 6"/>
          <p:cNvSpPr>
            <a:spLocks noGrp="1" noChangeArrowheads="1"/>
          </p:cNvSpPr>
          <p:nvPr>
            <p:ph type="sldNum" sz="quarter" idx="12"/>
          </p:nvPr>
        </p:nvSpPr>
        <p:spPr>
          <a:ln/>
        </p:spPr>
        <p:txBody>
          <a:bodyPr/>
          <a:lstStyle>
            <a:lvl1pPr>
              <a:defRPr/>
            </a:lvl1pPr>
          </a:lstStyle>
          <a:p>
            <a:pPr>
              <a:defRPr/>
            </a:pPr>
            <a:fld id="{40745319-2EE7-214E-BFD6-E5BADC5EA72E}" type="slidenum">
              <a:rPr lang="en-US"/>
              <a:pPr>
                <a:defRPr/>
              </a:pPr>
              <a:t>‹#›</a:t>
            </a:fld>
            <a:endParaRPr lang="en-US"/>
          </a:p>
        </p:txBody>
      </p:sp>
    </p:spTree>
    <p:extLst>
      <p:ext uri="{BB962C8B-B14F-4D97-AF65-F5344CB8AC3E}">
        <p14:creationId xmlns:p14="http://schemas.microsoft.com/office/powerpoint/2010/main" val="373033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6" name="Rectangle 6"/>
          <p:cNvSpPr>
            <a:spLocks noGrp="1" noChangeArrowheads="1"/>
          </p:cNvSpPr>
          <p:nvPr>
            <p:ph type="sldNum" sz="quarter" idx="12"/>
          </p:nvPr>
        </p:nvSpPr>
        <p:spPr>
          <a:ln/>
        </p:spPr>
        <p:txBody>
          <a:bodyPr/>
          <a:lstStyle>
            <a:lvl1pPr>
              <a:defRPr/>
            </a:lvl1pPr>
          </a:lstStyle>
          <a:p>
            <a:pPr>
              <a:defRPr/>
            </a:pPr>
            <a:fld id="{3F9F1D20-E70A-414B-8595-47029599B4D8}" type="slidenum">
              <a:rPr lang="en-US"/>
              <a:pPr>
                <a:defRPr/>
              </a:pPr>
              <a:t>‹#›</a:t>
            </a:fld>
            <a:endParaRPr lang="en-US"/>
          </a:p>
        </p:txBody>
      </p:sp>
    </p:spTree>
    <p:extLst>
      <p:ext uri="{BB962C8B-B14F-4D97-AF65-F5344CB8AC3E}">
        <p14:creationId xmlns:p14="http://schemas.microsoft.com/office/powerpoint/2010/main" val="1503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D85A8EE-3A0F-2B00-881F-FC3ABE65D976}"/>
              </a:ext>
            </a:extLst>
          </p:cNvPr>
          <p:cNvSpPr>
            <a:spLocks noGrp="1"/>
          </p:cNvSpPr>
          <p:nvPr>
            <p:ph type="dt" sz="half" idx="10"/>
          </p:nvPr>
        </p:nvSpPr>
        <p:spPr/>
        <p:txBody>
          <a:bodyPr/>
          <a:lstStyle/>
          <a:p>
            <a:pPr>
              <a:defRPr/>
            </a:pPr>
            <a:r>
              <a:rPr lang="en-US"/>
              <a:t>June 9, 2014</a:t>
            </a:r>
            <a:endParaRPr lang="en-US" altLang="ko-KR"/>
          </a:p>
        </p:txBody>
      </p:sp>
      <p:sp>
        <p:nvSpPr>
          <p:cNvPr id="9" name="Footer Placeholder 8">
            <a:extLst>
              <a:ext uri="{FF2B5EF4-FFF2-40B4-BE49-F238E27FC236}">
                <a16:creationId xmlns:a16="http://schemas.microsoft.com/office/drawing/2014/main" id="{E128C99C-2D8F-CA84-36D4-AC0AB6920BD7}"/>
              </a:ext>
            </a:extLst>
          </p:cNvPr>
          <p:cNvSpPr>
            <a:spLocks noGrp="1"/>
          </p:cNvSpPr>
          <p:nvPr>
            <p:ph type="ftr" sz="quarter" idx="11"/>
          </p:nvPr>
        </p:nvSpPr>
        <p:spPr/>
        <p:txBody>
          <a:bodyPr/>
          <a:lstStyle/>
          <a:p>
            <a:pPr>
              <a:defRPr/>
            </a:pPr>
            <a:r>
              <a:rPr lang="en-US" altLang="ko-KR"/>
              <a:t>LANL</a:t>
            </a:r>
            <a:endParaRPr lang="en-US" altLang="ko-KR" dirty="0"/>
          </a:p>
        </p:txBody>
      </p:sp>
      <p:sp>
        <p:nvSpPr>
          <p:cNvPr id="10" name="Slide Number Placeholder 9">
            <a:extLst>
              <a:ext uri="{FF2B5EF4-FFF2-40B4-BE49-F238E27FC236}">
                <a16:creationId xmlns:a16="http://schemas.microsoft.com/office/drawing/2014/main" id="{CF5BD73F-B446-E35B-61A0-FD013B73F625}"/>
              </a:ext>
            </a:extLst>
          </p:cNvPr>
          <p:cNvSpPr>
            <a:spLocks noGrp="1"/>
          </p:cNvSpPr>
          <p:nvPr>
            <p:ph type="sldNum" sz="quarter" idx="12"/>
          </p:nvPr>
        </p:nvSpPr>
        <p:spPr/>
        <p:txBody>
          <a:bodyPr/>
          <a:lstStyle/>
          <a:p>
            <a:pPr>
              <a:defRPr/>
            </a:pPr>
            <a:fld id="{17A3B0B0-D889-9249-B7B3-6A03D02F810D}" type="slidenum">
              <a:rPr lang="en-US" smtClean="0"/>
              <a:pPr>
                <a:defRPr/>
              </a:pPr>
              <a:t>‹#›</a:t>
            </a:fld>
            <a:endParaRPr lang="en-US"/>
          </a:p>
        </p:txBody>
      </p:sp>
    </p:spTree>
    <p:extLst>
      <p:ext uri="{BB962C8B-B14F-4D97-AF65-F5344CB8AC3E}">
        <p14:creationId xmlns:p14="http://schemas.microsoft.com/office/powerpoint/2010/main" val="243217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9" name="Rectangle 6"/>
          <p:cNvSpPr>
            <a:spLocks noGrp="1" noChangeArrowheads="1"/>
          </p:cNvSpPr>
          <p:nvPr>
            <p:ph type="sldNum" sz="quarter" idx="12"/>
          </p:nvPr>
        </p:nvSpPr>
        <p:spPr>
          <a:ln/>
        </p:spPr>
        <p:txBody>
          <a:bodyPr/>
          <a:lstStyle>
            <a:lvl1pPr>
              <a:defRPr/>
            </a:lvl1pPr>
          </a:lstStyle>
          <a:p>
            <a:pPr>
              <a:defRPr/>
            </a:pPr>
            <a:fld id="{EA11A591-1A55-9345-BAE4-7FF28D84F987}" type="slidenum">
              <a:rPr lang="en-US"/>
              <a:pPr>
                <a:defRPr/>
              </a:pPr>
              <a:t>‹#›</a:t>
            </a:fld>
            <a:endParaRPr lang="en-US"/>
          </a:p>
        </p:txBody>
      </p:sp>
    </p:spTree>
    <p:extLst>
      <p:ext uri="{BB962C8B-B14F-4D97-AF65-F5344CB8AC3E}">
        <p14:creationId xmlns:p14="http://schemas.microsoft.com/office/powerpoint/2010/main" val="65327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5" name="Rectangle 6"/>
          <p:cNvSpPr>
            <a:spLocks noGrp="1" noChangeArrowheads="1"/>
          </p:cNvSpPr>
          <p:nvPr>
            <p:ph type="sldNum" sz="quarter" idx="12"/>
          </p:nvPr>
        </p:nvSpPr>
        <p:spPr>
          <a:ln/>
        </p:spPr>
        <p:txBody>
          <a:bodyPr/>
          <a:lstStyle>
            <a:lvl1pPr>
              <a:defRPr/>
            </a:lvl1pPr>
          </a:lstStyle>
          <a:p>
            <a:pPr>
              <a:defRPr/>
            </a:pPr>
            <a:fld id="{68A2DB3C-E144-5A45-8F85-22A494E0B386}" type="slidenum">
              <a:rPr lang="en-US"/>
              <a:pPr>
                <a:defRPr/>
              </a:pPr>
              <a:t>‹#›</a:t>
            </a:fld>
            <a:endParaRPr lang="en-US"/>
          </a:p>
        </p:txBody>
      </p:sp>
    </p:spTree>
    <p:extLst>
      <p:ext uri="{BB962C8B-B14F-4D97-AF65-F5344CB8AC3E}">
        <p14:creationId xmlns:p14="http://schemas.microsoft.com/office/powerpoint/2010/main" val="396264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4" name="Rectangle 6"/>
          <p:cNvSpPr>
            <a:spLocks noGrp="1" noChangeArrowheads="1"/>
          </p:cNvSpPr>
          <p:nvPr>
            <p:ph type="sldNum" sz="quarter" idx="12"/>
          </p:nvPr>
        </p:nvSpPr>
        <p:spPr>
          <a:ln/>
        </p:spPr>
        <p:txBody>
          <a:bodyPr/>
          <a:lstStyle>
            <a:lvl1pPr>
              <a:defRPr/>
            </a:lvl1pPr>
          </a:lstStyle>
          <a:p>
            <a:pPr>
              <a:defRPr/>
            </a:pPr>
            <a:fld id="{18EA25F8-6022-1641-B2F8-B07D91EF6A92}" type="slidenum">
              <a:rPr lang="en-US"/>
              <a:pPr>
                <a:defRPr/>
              </a:pPr>
              <a:t>‹#›</a:t>
            </a:fld>
            <a:endParaRPr lang="en-US"/>
          </a:p>
        </p:txBody>
      </p:sp>
    </p:spTree>
    <p:extLst>
      <p:ext uri="{BB962C8B-B14F-4D97-AF65-F5344CB8AC3E}">
        <p14:creationId xmlns:p14="http://schemas.microsoft.com/office/powerpoint/2010/main" val="38420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7" name="Rectangle 6"/>
          <p:cNvSpPr>
            <a:spLocks noGrp="1" noChangeArrowheads="1"/>
          </p:cNvSpPr>
          <p:nvPr>
            <p:ph type="sldNum" sz="quarter" idx="12"/>
          </p:nvPr>
        </p:nvSpPr>
        <p:spPr>
          <a:ln/>
        </p:spPr>
        <p:txBody>
          <a:bodyPr/>
          <a:lstStyle>
            <a:lvl1pPr>
              <a:defRPr/>
            </a:lvl1pPr>
          </a:lstStyle>
          <a:p>
            <a:pPr>
              <a:defRPr/>
            </a:pPr>
            <a:fld id="{219D8911-1579-6F4C-BA76-463F4A3E7F19}" type="slidenum">
              <a:rPr lang="en-US"/>
              <a:pPr>
                <a:defRPr/>
              </a:pPr>
              <a:t>‹#›</a:t>
            </a:fld>
            <a:endParaRPr lang="en-US"/>
          </a:p>
        </p:txBody>
      </p:sp>
    </p:spTree>
    <p:extLst>
      <p:ext uri="{BB962C8B-B14F-4D97-AF65-F5344CB8AC3E}">
        <p14:creationId xmlns:p14="http://schemas.microsoft.com/office/powerpoint/2010/main" val="354340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June 9, 2014</a:t>
            </a: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ko-KR"/>
              <a:t>LANL</a:t>
            </a:r>
          </a:p>
        </p:txBody>
      </p:sp>
      <p:sp>
        <p:nvSpPr>
          <p:cNvPr id="7" name="Rectangle 6"/>
          <p:cNvSpPr>
            <a:spLocks noGrp="1" noChangeArrowheads="1"/>
          </p:cNvSpPr>
          <p:nvPr>
            <p:ph type="sldNum" sz="quarter" idx="12"/>
          </p:nvPr>
        </p:nvSpPr>
        <p:spPr>
          <a:ln/>
        </p:spPr>
        <p:txBody>
          <a:bodyPr/>
          <a:lstStyle>
            <a:lvl1pPr>
              <a:defRPr/>
            </a:lvl1pPr>
          </a:lstStyle>
          <a:p>
            <a:pPr>
              <a:defRPr/>
            </a:pPr>
            <a:fld id="{337FC13A-493A-064A-9CBE-BC27AA71C4E5}" type="slidenum">
              <a:rPr lang="en-US"/>
              <a:pPr>
                <a:defRPr/>
              </a:pPr>
              <a:t>‹#›</a:t>
            </a:fld>
            <a:endParaRPr lang="en-US"/>
          </a:p>
        </p:txBody>
      </p:sp>
    </p:spTree>
    <p:extLst>
      <p:ext uri="{BB962C8B-B14F-4D97-AF65-F5344CB8AC3E}">
        <p14:creationId xmlns:p14="http://schemas.microsoft.com/office/powerpoint/2010/main" val="146528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i="0">
                <a:solidFill>
                  <a:schemeClr val="tx1"/>
                </a:solidFill>
                <a:latin typeface="Arial" charset="0"/>
                <a:ea typeface="굴림" charset="0"/>
                <a:cs typeface="굴림" charset="0"/>
              </a:defRPr>
            </a:lvl1pPr>
          </a:lstStyle>
          <a:p>
            <a:pPr>
              <a:defRPr/>
            </a:pPr>
            <a:r>
              <a:rPr lang="en-US"/>
              <a:t>June 9, 2014</a:t>
            </a:r>
            <a:endParaRPr lang="en-US" altLang="ko-KR" dirty="0"/>
          </a:p>
        </p:txBody>
      </p:sp>
      <p:sp>
        <p:nvSpPr>
          <p:cNvPr id="44037"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i="0">
                <a:solidFill>
                  <a:schemeClr val="tx1"/>
                </a:solidFill>
                <a:latin typeface="Arial" charset="0"/>
                <a:ea typeface="굴림" charset="0"/>
                <a:cs typeface="굴림" charset="0"/>
              </a:defRPr>
            </a:lvl1pPr>
          </a:lstStyle>
          <a:p>
            <a:pPr>
              <a:defRPr/>
            </a:pPr>
            <a:r>
              <a:rPr lang="en-US" altLang="ko-KR"/>
              <a:t>LANL</a:t>
            </a:r>
            <a:endParaRPr lang="en-US" altLang="ko-KR" dirty="0"/>
          </a:p>
        </p:txBody>
      </p:sp>
      <p:sp>
        <p:nvSpPr>
          <p:cNvPr id="44038"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i="0">
                <a:solidFill>
                  <a:schemeClr val="tx1"/>
                </a:solidFill>
                <a:latin typeface="Arial" charset="0"/>
                <a:cs typeface="Arial" charset="0"/>
              </a:defRPr>
            </a:lvl1pPr>
          </a:lstStyle>
          <a:p>
            <a:pPr>
              <a:defRPr/>
            </a:pPr>
            <a:fld id="{17A3B0B0-D889-9249-B7B3-6A03D02F81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73.png"/><Relationship Id="rId4" Type="http://schemas.openxmlformats.org/officeDocument/2006/relationships/image" Target="../media/image4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62FC4-974B-31FF-7F8F-60F2E33F504F}"/>
            </a:ext>
          </a:extLst>
        </p:cNvPr>
        <p:cNvGrpSpPr/>
        <p:nvPr/>
      </p:nvGrpSpPr>
      <p:grpSpPr>
        <a:xfrm>
          <a:off x="0" y="0"/>
          <a:ext cx="0" cy="0"/>
          <a:chOff x="0" y="0"/>
          <a:chExt cx="0" cy="0"/>
        </a:xfrm>
      </p:grpSpPr>
      <p:sp>
        <p:nvSpPr>
          <p:cNvPr id="15361" name="Rectangle 6">
            <a:extLst>
              <a:ext uri="{FF2B5EF4-FFF2-40B4-BE49-F238E27FC236}">
                <a16:creationId xmlns:a16="http://schemas.microsoft.com/office/drawing/2014/main" id="{3C68AFA4-B46C-EFE4-85AB-016CDB88D248}"/>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eaLnBrk="1" hangingPunct="1"/>
            <a:fld id="{C1DEA412-3695-4B4F-AAF3-8FB0633508C1}" type="slidenum">
              <a:rPr lang="en-US" sz="1400" i="0">
                <a:solidFill>
                  <a:schemeClr val="tx1"/>
                </a:solidFill>
                <a:latin typeface="Arial" charset="0"/>
              </a:rPr>
              <a:pPr eaLnBrk="1" hangingPunct="1"/>
              <a:t>1</a:t>
            </a:fld>
            <a:endParaRPr lang="en-US" sz="1400" i="0" dirty="0">
              <a:solidFill>
                <a:schemeClr val="tx1"/>
              </a:solidFill>
              <a:latin typeface="Arial" charset="0"/>
            </a:endParaRPr>
          </a:p>
        </p:txBody>
      </p:sp>
      <p:grpSp>
        <p:nvGrpSpPr>
          <p:cNvPr id="15362" name="Group 8">
            <a:extLst>
              <a:ext uri="{FF2B5EF4-FFF2-40B4-BE49-F238E27FC236}">
                <a16:creationId xmlns:a16="http://schemas.microsoft.com/office/drawing/2014/main" id="{6FDD3C0A-43AE-CD12-BEAE-A12E36278BE0}"/>
              </a:ext>
            </a:extLst>
          </p:cNvPr>
          <p:cNvGrpSpPr>
            <a:grpSpLocks/>
          </p:cNvGrpSpPr>
          <p:nvPr/>
        </p:nvGrpSpPr>
        <p:grpSpPr bwMode="auto">
          <a:xfrm>
            <a:off x="47634" y="457288"/>
            <a:ext cx="9096375" cy="1828712"/>
            <a:chOff x="336" y="656"/>
            <a:chExt cx="5376" cy="928"/>
          </a:xfrm>
        </p:grpSpPr>
        <p:sp>
          <p:nvSpPr>
            <p:cNvPr id="74759" name="AutoShape 7">
              <a:extLst>
                <a:ext uri="{FF2B5EF4-FFF2-40B4-BE49-F238E27FC236}">
                  <a16:creationId xmlns:a16="http://schemas.microsoft.com/office/drawing/2014/main" id="{984C707F-B6E4-BDC2-6282-7FB016A4F77C}"/>
                </a:ext>
              </a:extLst>
            </p:cNvPr>
            <p:cNvSpPr>
              <a:spLocks noChangeArrowheads="1"/>
            </p:cNvSpPr>
            <p:nvPr/>
          </p:nvSpPr>
          <p:spPr bwMode="auto">
            <a:xfrm>
              <a:off x="432" y="720"/>
              <a:ext cx="5280" cy="864"/>
            </a:xfrm>
            <a:prstGeom prst="roundRect">
              <a:avLst>
                <a:gd name="adj" fmla="val 16667"/>
              </a:avLst>
            </a:prstGeom>
            <a:gradFill rotWithShape="1">
              <a:gsLst>
                <a:gs pos="0">
                  <a:schemeClr val="bg2">
                    <a:alpha val="89999"/>
                  </a:schemeClr>
                </a:gs>
                <a:gs pos="100000">
                  <a:srgbClr val="EAEAEA"/>
                </a:gs>
              </a:gsLst>
              <a:lin ang="5400000" scaled="1"/>
            </a:gra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74758" name="AutoShape 6">
              <a:extLst>
                <a:ext uri="{FF2B5EF4-FFF2-40B4-BE49-F238E27FC236}">
                  <a16:creationId xmlns:a16="http://schemas.microsoft.com/office/drawing/2014/main" id="{70B42F5D-2CDB-2B49-F66A-650A548A547D}"/>
                </a:ext>
              </a:extLst>
            </p:cNvPr>
            <p:cNvSpPr>
              <a:spLocks noChangeArrowheads="1"/>
            </p:cNvSpPr>
            <p:nvPr/>
          </p:nvSpPr>
          <p:spPr bwMode="auto">
            <a:xfrm>
              <a:off x="336" y="656"/>
              <a:ext cx="5280" cy="864"/>
            </a:xfrm>
            <a:prstGeom prst="roundRect">
              <a:avLst>
                <a:gd name="adj" fmla="val 16667"/>
              </a:avLst>
            </a:prstGeom>
            <a:gradFill rotWithShape="1">
              <a:gsLst>
                <a:gs pos="0">
                  <a:srgbClr val="B80415"/>
                </a:gs>
                <a:gs pos="100000">
                  <a:srgbClr val="FF0505">
                    <a:alpha val="94000"/>
                  </a:srgbClr>
                </a:gs>
              </a:gsLst>
              <a:lin ang="5400000" scaled="1"/>
            </a:gradFill>
            <a:ln>
              <a:noFill/>
            </a:ln>
            <a:effectLst/>
            <a:extLst>
              <a:ext uri="{91240B29-F687-4f45-9708-019B960494DF}">
                <a14:hiddenLine xmlns:a14="http://schemas.microsoft.com/office/drawing/2010/main" xmlns="" w="9525">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spcBef>
                  <a:spcPct val="0"/>
                </a:spcBef>
                <a:defRPr/>
              </a:pPr>
              <a:endParaRPr lang="en-US" sz="4400" b="1" i="0">
                <a:solidFill>
                  <a:schemeClr val="tx1"/>
                </a:solidFill>
                <a:latin typeface="Arial" charset="0"/>
                <a:cs typeface="Arial" charset="0"/>
              </a:endParaRPr>
            </a:p>
          </p:txBody>
        </p:sp>
      </p:grpSp>
      <p:sp>
        <p:nvSpPr>
          <p:cNvPr id="15363" name="Rectangle 4">
            <a:extLst>
              <a:ext uri="{FF2B5EF4-FFF2-40B4-BE49-F238E27FC236}">
                <a16:creationId xmlns:a16="http://schemas.microsoft.com/office/drawing/2014/main" id="{C6FEEFA3-A441-9900-D750-1FE7F448E18D}"/>
              </a:ext>
            </a:extLst>
          </p:cNvPr>
          <p:cNvSpPr>
            <a:spLocks noGrp="1" noChangeArrowheads="1"/>
          </p:cNvSpPr>
          <p:nvPr>
            <p:ph type="ctrTitle"/>
          </p:nvPr>
        </p:nvSpPr>
        <p:spPr>
          <a:xfrm>
            <a:off x="-228600" y="608543"/>
            <a:ext cx="9525000" cy="1222375"/>
          </a:xfrm>
        </p:spPr>
        <p:txBody>
          <a:bodyPr/>
          <a:lstStyle/>
          <a:p>
            <a:pPr>
              <a:lnSpc>
                <a:spcPct val="110000"/>
              </a:lnSpc>
            </a:pPr>
            <a:r>
              <a:rPr lang="en-US" dirty="0">
                <a:solidFill>
                  <a:schemeClr val="bg1"/>
                </a:solidFill>
              </a:rPr>
              <a:t>Electron-Ion Collider</a:t>
            </a:r>
            <a:br>
              <a:rPr lang="en-CN" dirty="0">
                <a:solidFill>
                  <a:schemeClr val="bg1"/>
                </a:solidFill>
              </a:rPr>
            </a:br>
            <a:r>
              <a:rPr lang="en-US" altLang="ko-KR" dirty="0">
                <a:solidFill>
                  <a:schemeClr val="bg1"/>
                </a:solidFill>
                <a:latin typeface="Gill Sans MT" panose="020B0502020104020203" pitchFamily="34" charset="0"/>
              </a:rPr>
              <a:t> Phenomenology</a:t>
            </a:r>
            <a:endParaRPr lang="en-US" dirty="0">
              <a:solidFill>
                <a:schemeClr val="bg1"/>
              </a:solidFill>
              <a:latin typeface="Gill Sans MT" panose="020B0502020104020203" pitchFamily="34" charset="0"/>
            </a:endParaRPr>
          </a:p>
        </p:txBody>
      </p:sp>
      <p:sp>
        <p:nvSpPr>
          <p:cNvPr id="15364" name="Rectangle 5">
            <a:extLst>
              <a:ext uri="{FF2B5EF4-FFF2-40B4-BE49-F238E27FC236}">
                <a16:creationId xmlns:a16="http://schemas.microsoft.com/office/drawing/2014/main" id="{42078421-C70F-5E4D-F0F8-111C91E82BCB}"/>
              </a:ext>
            </a:extLst>
          </p:cNvPr>
          <p:cNvSpPr>
            <a:spLocks noGrp="1" noChangeArrowheads="1"/>
          </p:cNvSpPr>
          <p:nvPr>
            <p:ph type="subTitle" idx="1"/>
          </p:nvPr>
        </p:nvSpPr>
        <p:spPr>
          <a:xfrm>
            <a:off x="1524000" y="3949700"/>
            <a:ext cx="6324600" cy="508000"/>
          </a:xfrm>
        </p:spPr>
        <p:txBody>
          <a:bodyPr/>
          <a:lstStyle/>
          <a:p>
            <a:pPr>
              <a:lnSpc>
                <a:spcPct val="80000"/>
              </a:lnSpc>
            </a:pPr>
            <a:r>
              <a:rPr lang="en-US" sz="2800" b="1" dirty="0" err="1">
                <a:latin typeface="Gill Sans MT" panose="020B0502020104020203" pitchFamily="34" charset="0"/>
              </a:rPr>
              <a:t>Daekyoung</a:t>
            </a:r>
            <a:r>
              <a:rPr lang="en-US" sz="2800" b="1" dirty="0">
                <a:latin typeface="Gill Sans MT" panose="020B0502020104020203" pitchFamily="34" charset="0"/>
              </a:rPr>
              <a:t> Kang (</a:t>
            </a:r>
            <a:r>
              <a:rPr lang="en-US" sz="2800" dirty="0">
                <a:latin typeface="Calibri" charset="0"/>
              </a:rPr>
              <a:t>Fudan U</a:t>
            </a:r>
            <a:r>
              <a:rPr lang="en-US" sz="2800" b="1" dirty="0">
                <a:latin typeface="Gill Sans MT" panose="020B0502020104020203" pitchFamily="34" charset="0"/>
              </a:rPr>
              <a:t>)</a:t>
            </a:r>
          </a:p>
        </p:txBody>
      </p:sp>
      <mc:AlternateContent xmlns:mc="http://schemas.openxmlformats.org/markup-compatibility/2006">
        <mc:Choice xmlns:a14="http://schemas.microsoft.com/office/drawing/2010/main" Requires="a14">
          <p:sp>
            <p:nvSpPr>
              <p:cNvPr id="23" name="Rectangle 5">
                <a:extLst>
                  <a:ext uri="{FF2B5EF4-FFF2-40B4-BE49-F238E27FC236}">
                    <a16:creationId xmlns:a16="http://schemas.microsoft.com/office/drawing/2014/main" id="{BF18FB27-0629-F8C6-D558-A58266F3C460}"/>
                  </a:ext>
                </a:extLst>
              </p:cNvPr>
              <p:cNvSpPr txBox="1">
                <a:spLocks noChangeArrowheads="1"/>
              </p:cNvSpPr>
              <p:nvPr/>
            </p:nvSpPr>
            <p:spPr bwMode="auto">
              <a:xfrm>
                <a:off x="2057400" y="4445000"/>
                <a:ext cx="4876800" cy="6985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nSpc>
                    <a:spcPct val="80000"/>
                  </a:lnSpc>
                </a:pPr>
                <a:r>
                  <a:rPr lang="en-US" sz="2400" i="0" dirty="0">
                    <a:latin typeface="Calibri" charset="0"/>
                  </a:rPr>
                  <a:t>On behalf of </a:t>
                </a:r>
                <a:r>
                  <a:rPr lang="en-US" sz="2400" i="0" dirty="0" err="1">
                    <a:latin typeface="Calibri" charset="0"/>
                  </a:rPr>
                  <a:t>EIC</a:t>
                </a:r>
                <a14:m>
                  <m:oMath xmlns:m="http://schemas.openxmlformats.org/officeDocument/2006/math">
                    <m:r>
                      <a:rPr lang="en-US" sz="2400" b="0" i="1" dirty="0" smtClean="0">
                        <a:latin typeface="Cambria Math" panose="02040503050406030204" pitchFamily="18" charset="0"/>
                      </a:rPr>
                      <m:t>𝜙</m:t>
                    </m:r>
                  </m:oMath>
                </a14:m>
                <a:r>
                  <a:rPr lang="en-US" sz="2400" i="0" dirty="0">
                    <a:latin typeface="Calibri" charset="0"/>
                  </a:rPr>
                  <a:t> collaboration</a:t>
                </a:r>
                <a:br>
                  <a:rPr lang="en-US" sz="2400" i="0" dirty="0">
                    <a:latin typeface="Calibri" charset="0"/>
                  </a:rPr>
                </a:br>
                <a:endParaRPr lang="en-US" sz="3600" i="0" dirty="0">
                  <a:latin typeface="Calibri" charset="0"/>
                </a:endParaRPr>
              </a:p>
            </p:txBody>
          </p:sp>
        </mc:Choice>
        <mc:Fallback>
          <p:sp>
            <p:nvSpPr>
              <p:cNvPr id="23" name="Rectangle 5">
                <a:extLst>
                  <a:ext uri="{FF2B5EF4-FFF2-40B4-BE49-F238E27FC236}">
                    <a16:creationId xmlns:a16="http://schemas.microsoft.com/office/drawing/2014/main" id="{BF18FB27-0629-F8C6-D558-A58266F3C460}"/>
                  </a:ext>
                </a:extLst>
              </p:cNvPr>
              <p:cNvSpPr txBox="1">
                <a:spLocks noRot="1" noChangeAspect="1" noMove="1" noResize="1" noEditPoints="1" noAdjustHandles="1" noChangeArrowheads="1" noChangeShapeType="1" noTextEdit="1"/>
              </p:cNvSpPr>
              <p:nvPr/>
            </p:nvSpPr>
            <p:spPr bwMode="auto">
              <a:xfrm>
                <a:off x="2057400" y="4445000"/>
                <a:ext cx="4876800" cy="698500"/>
              </a:xfrm>
              <a:prstGeom prst="rect">
                <a:avLst/>
              </a:prstGeom>
              <a:blipFill>
                <a:blip r:embed="rId3"/>
                <a:stretch>
                  <a:fillRect t="-14035"/>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CN">
                    <a:noFill/>
                  </a:rPr>
                  <a:t> </a:t>
                </a:r>
              </a:p>
            </p:txBody>
          </p:sp>
        </mc:Fallback>
      </mc:AlternateContent>
      <p:pic>
        <p:nvPicPr>
          <p:cNvPr id="4" name="Picture 8" descr="media file">
            <a:extLst>
              <a:ext uri="{FF2B5EF4-FFF2-40B4-BE49-F238E27FC236}">
                <a16:creationId xmlns:a16="http://schemas.microsoft.com/office/drawing/2014/main" id="{BA3B21BA-4696-32D9-A287-233C79837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862" y="2405697"/>
            <a:ext cx="4852363" cy="14607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4EF14F-7B85-138D-6839-DEAE64E410B0}"/>
              </a:ext>
            </a:extLst>
          </p:cNvPr>
          <p:cNvSpPr txBox="1"/>
          <p:nvPr/>
        </p:nvSpPr>
        <p:spPr>
          <a:xfrm>
            <a:off x="-228600" y="5196154"/>
            <a:ext cx="8933940" cy="369332"/>
          </a:xfrm>
          <a:prstGeom prst="rect">
            <a:avLst/>
          </a:prstGeom>
          <a:noFill/>
        </p:spPr>
        <p:txBody>
          <a:bodyPr wrap="square" rtlCol="0">
            <a:spAutoFit/>
          </a:bodyPr>
          <a:lstStyle/>
          <a:p>
            <a:r>
              <a:rPr lang="en-CN" sz="1800" dirty="0">
                <a:solidFill>
                  <a:schemeClr val="tx1"/>
                </a:solidFill>
                <a:latin typeface="+mn-lt"/>
              </a:rPr>
              <a:t>2025 KSHEP meeting, Chonman National University, Gwangju Korea, Nov 22 2025</a:t>
            </a:r>
          </a:p>
        </p:txBody>
      </p:sp>
      <p:pic>
        <p:nvPicPr>
          <p:cNvPr id="3" name="Picture 2" descr="A logo with a red and blue circle&#10;&#10;AI-generated content may be incorrect.">
            <a:extLst>
              <a:ext uri="{FF2B5EF4-FFF2-40B4-BE49-F238E27FC236}">
                <a16:creationId xmlns:a16="http://schemas.microsoft.com/office/drawing/2014/main" id="{38FD8AA8-810A-4F9D-9F7E-092CBD1F4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928813"/>
            <a:ext cx="1342525" cy="1062287"/>
          </a:xfrm>
          <a:prstGeom prst="rect">
            <a:avLst/>
          </a:prstGeom>
        </p:spPr>
      </p:pic>
    </p:spTree>
    <p:extLst>
      <p:ext uri="{BB962C8B-B14F-4D97-AF65-F5344CB8AC3E}">
        <p14:creationId xmlns:p14="http://schemas.microsoft.com/office/powerpoint/2010/main" val="3137147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60CA-13A9-9C85-EEC3-4F8DDC535B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945D40-2661-A9EF-24FB-54434CFA94CB}"/>
              </a:ext>
            </a:extLst>
          </p:cNvPr>
          <p:cNvPicPr>
            <a:picLocks noChangeAspect="1"/>
          </p:cNvPicPr>
          <p:nvPr/>
        </p:nvPicPr>
        <p:blipFill>
          <a:blip r:embed="rId3"/>
          <a:stretch>
            <a:fillRect/>
          </a:stretch>
        </p:blipFill>
        <p:spPr>
          <a:xfrm>
            <a:off x="90488" y="266700"/>
            <a:ext cx="8963025" cy="5059571"/>
          </a:xfrm>
          <a:prstGeom prst="rect">
            <a:avLst/>
          </a:prstGeom>
          <a:noFill/>
        </p:spPr>
      </p:pic>
      <p:sp>
        <p:nvSpPr>
          <p:cNvPr id="4" name="Title 1">
            <a:extLst>
              <a:ext uri="{FF2B5EF4-FFF2-40B4-BE49-F238E27FC236}">
                <a16:creationId xmlns:a16="http://schemas.microsoft.com/office/drawing/2014/main" id="{CE235C80-69F6-56A6-1B74-E7A529790741}"/>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E116CB82-CD61-8C49-D3F7-4462EB41A5CF}"/>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10</a:t>
            </a:fld>
            <a:endParaRPr lang="en-US"/>
          </a:p>
        </p:txBody>
      </p:sp>
    </p:spTree>
    <p:extLst>
      <p:ext uri="{BB962C8B-B14F-4D97-AF65-F5344CB8AC3E}">
        <p14:creationId xmlns:p14="http://schemas.microsoft.com/office/powerpoint/2010/main" val="163370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79230-C81E-4768-A4BE-61218378A3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BE3B5F-47B7-C98D-1471-F22BB0C351A0}"/>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C940BA2D-EBA2-858C-F577-0F0CD465E5DF}"/>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8D57253D-823D-A5B5-89FD-EE46AF849183}"/>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11</a:t>
            </a:fld>
            <a:endParaRPr lang="en-US"/>
          </a:p>
        </p:txBody>
      </p:sp>
    </p:spTree>
    <p:extLst>
      <p:ext uri="{BB962C8B-B14F-4D97-AF65-F5344CB8AC3E}">
        <p14:creationId xmlns:p14="http://schemas.microsoft.com/office/powerpoint/2010/main" val="2102062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28C83-CF2D-AF59-1335-6CDB3A0279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BBE502-8755-384E-A275-A32231BC7CF7}"/>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5CE6AFD8-EDD3-4244-899F-C153F4313006}"/>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CF81BE4D-1DE8-B131-70BF-E8FA762DB869}"/>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12</a:t>
            </a:fld>
            <a:endParaRPr lang="en-US"/>
          </a:p>
        </p:txBody>
      </p:sp>
    </p:spTree>
    <p:extLst>
      <p:ext uri="{BB962C8B-B14F-4D97-AF65-F5344CB8AC3E}">
        <p14:creationId xmlns:p14="http://schemas.microsoft.com/office/powerpoint/2010/main" val="241510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52F63-312A-AB73-C5F0-821A39C058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A0A37C-D962-1875-811C-718035D386AF}"/>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FFD633E7-4630-14DB-3EA5-C38CB25C0E47}"/>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E37BCAE8-05D9-15A9-9375-F796673CDADE}"/>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13</a:t>
            </a:fld>
            <a:endParaRPr lang="en-US"/>
          </a:p>
        </p:txBody>
      </p:sp>
    </p:spTree>
    <p:extLst>
      <p:ext uri="{BB962C8B-B14F-4D97-AF65-F5344CB8AC3E}">
        <p14:creationId xmlns:p14="http://schemas.microsoft.com/office/powerpoint/2010/main" val="426416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743A7-83E8-EF4B-D65F-69CCAED54D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C0BE89-519F-4DB5-9032-379426D09C07}"/>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A4F8C3F3-06C5-AEE6-71D4-0A13D29C9787}"/>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202E2B0A-40D6-7CD5-F933-0B9B17A07520}"/>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14</a:t>
            </a:fld>
            <a:endParaRPr lang="en-US"/>
          </a:p>
        </p:txBody>
      </p:sp>
    </p:spTree>
    <p:extLst>
      <p:ext uri="{BB962C8B-B14F-4D97-AF65-F5344CB8AC3E}">
        <p14:creationId xmlns:p14="http://schemas.microsoft.com/office/powerpoint/2010/main" val="53754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99C8E-63D8-4F65-6A33-9996322BBC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FA9238-E7EB-5604-B423-F0C04E382B06}"/>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967B1ACC-7B00-53C1-5FFF-32C65CFCB9D8}"/>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8A64F62E-E3BB-7BA8-7F86-ADF1F91DE9FB}"/>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15</a:t>
            </a:fld>
            <a:endParaRPr lang="en-US"/>
          </a:p>
        </p:txBody>
      </p:sp>
    </p:spTree>
    <p:extLst>
      <p:ext uri="{BB962C8B-B14F-4D97-AF65-F5344CB8AC3E}">
        <p14:creationId xmlns:p14="http://schemas.microsoft.com/office/powerpoint/2010/main" val="163891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AAF8-92C5-9A44-437E-47FB98D065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4813BA-B788-CADA-797E-84B4384A673D}"/>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1759BA50-BEBC-B494-6BC8-AFEF03A042E7}"/>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88EB43F2-7715-9440-77C8-DEBF9CEBAE8E}"/>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16</a:t>
            </a:fld>
            <a:endParaRPr lang="en-US"/>
          </a:p>
        </p:txBody>
      </p:sp>
    </p:spTree>
    <p:extLst>
      <p:ext uri="{BB962C8B-B14F-4D97-AF65-F5344CB8AC3E}">
        <p14:creationId xmlns:p14="http://schemas.microsoft.com/office/powerpoint/2010/main" val="2406003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4C575-8E78-9C6E-B160-57C8351A03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E32BFC-6745-9F43-2794-90FBAB17B18E}"/>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ADC3FF71-77AB-0B85-8114-BD547D405CFA}"/>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7B272519-98EC-AA0F-349F-EFF0B6479AE6}"/>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17</a:t>
            </a:fld>
            <a:endParaRPr lang="en-US"/>
          </a:p>
        </p:txBody>
      </p:sp>
    </p:spTree>
    <p:extLst>
      <p:ext uri="{BB962C8B-B14F-4D97-AF65-F5344CB8AC3E}">
        <p14:creationId xmlns:p14="http://schemas.microsoft.com/office/powerpoint/2010/main" val="4162133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4E02-7F60-5E4C-FF04-7952FE7051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CC0B2B-4CEE-79DC-ACDA-7AE259C69DCE}"/>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6E31A976-8AFC-4194-BCEE-7735865306CF}"/>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C300677E-A2FA-4717-FA7C-B45A43423773}"/>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18</a:t>
            </a:fld>
            <a:endParaRPr lang="en-US"/>
          </a:p>
        </p:txBody>
      </p:sp>
    </p:spTree>
    <p:extLst>
      <p:ext uri="{BB962C8B-B14F-4D97-AF65-F5344CB8AC3E}">
        <p14:creationId xmlns:p14="http://schemas.microsoft.com/office/powerpoint/2010/main" val="427849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1A8B-43E8-C1A2-AC50-6C1EFDE4B86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64DAF97-6183-AD8C-DFA1-06DAD669EA93}"/>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BFF7E206-CA3C-8078-49F8-DBAA5B1FE0BC}"/>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19</a:t>
            </a:fld>
            <a:endParaRPr lang="en-US"/>
          </a:p>
        </p:txBody>
      </p:sp>
      <p:pic>
        <p:nvPicPr>
          <p:cNvPr id="6" name="Picture 5" descr="A diagram of a jet&#10;&#10;AI-generated content may be incorrect.">
            <a:extLst>
              <a:ext uri="{FF2B5EF4-FFF2-40B4-BE49-F238E27FC236}">
                <a16:creationId xmlns:a16="http://schemas.microsoft.com/office/drawing/2014/main" id="{15FBC18D-FBCB-7D7C-A625-39F6D21F8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1800"/>
            <a:ext cx="9003520" cy="5131699"/>
          </a:xfrm>
          <a:prstGeom prst="rect">
            <a:avLst/>
          </a:prstGeom>
        </p:spPr>
      </p:pic>
      <p:pic>
        <p:nvPicPr>
          <p:cNvPr id="8" name="Picture 7" descr="A black text on a white background&#10;&#10;AI-generated content may be incorrect.">
            <a:extLst>
              <a:ext uri="{FF2B5EF4-FFF2-40B4-BE49-F238E27FC236}">
                <a16:creationId xmlns:a16="http://schemas.microsoft.com/office/drawing/2014/main" id="{D5A3F8CA-E82F-5DBB-34A9-143006304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4381500"/>
            <a:ext cx="5892800" cy="1295400"/>
          </a:xfrm>
          <a:prstGeom prst="rect">
            <a:avLst/>
          </a:prstGeom>
        </p:spPr>
      </p:pic>
    </p:spTree>
    <p:extLst>
      <p:ext uri="{BB962C8B-B14F-4D97-AF65-F5344CB8AC3E}">
        <p14:creationId xmlns:p14="http://schemas.microsoft.com/office/powerpoint/2010/main" val="384828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057A-DD08-D4BE-B347-201EBC179C81}"/>
              </a:ext>
            </a:extLst>
          </p:cNvPr>
          <p:cNvSpPr>
            <a:spLocks noGrp="1"/>
          </p:cNvSpPr>
          <p:nvPr>
            <p:ph type="title"/>
          </p:nvPr>
        </p:nvSpPr>
        <p:spPr/>
        <p:txBody>
          <a:bodyPr/>
          <a:lstStyle/>
          <a:p>
            <a:endParaRPr lang="en-CN"/>
          </a:p>
        </p:txBody>
      </p:sp>
      <p:pic>
        <p:nvPicPr>
          <p:cNvPr id="6" name="Content Placeholder 5">
            <a:extLst>
              <a:ext uri="{FF2B5EF4-FFF2-40B4-BE49-F238E27FC236}">
                <a16:creationId xmlns:a16="http://schemas.microsoft.com/office/drawing/2014/main" id="{738F9C8C-3332-DE8B-675E-AC03F13075BD}"/>
              </a:ext>
            </a:extLst>
          </p:cNvPr>
          <p:cNvPicPr>
            <a:picLocks noGrp="1" noChangeAspect="1"/>
          </p:cNvPicPr>
          <p:nvPr>
            <p:ph idx="1"/>
          </p:nvPr>
        </p:nvPicPr>
        <p:blipFill>
          <a:blip r:embed="rId2"/>
          <a:stretch>
            <a:fillRect/>
          </a:stretch>
        </p:blipFill>
        <p:spPr>
          <a:xfrm rot="5400000">
            <a:off x="1419934" y="-1085850"/>
            <a:ext cx="5573141" cy="7886699"/>
          </a:xfrm>
        </p:spPr>
      </p:pic>
      <p:sp>
        <p:nvSpPr>
          <p:cNvPr id="4" name="Slide Number Placeholder 3">
            <a:extLst>
              <a:ext uri="{FF2B5EF4-FFF2-40B4-BE49-F238E27FC236}">
                <a16:creationId xmlns:a16="http://schemas.microsoft.com/office/drawing/2014/main" id="{82255160-E915-BD7A-7587-D16209FE50C4}"/>
              </a:ext>
            </a:extLst>
          </p:cNvPr>
          <p:cNvSpPr>
            <a:spLocks noGrp="1"/>
          </p:cNvSpPr>
          <p:nvPr>
            <p:ph type="sldNum" sz="quarter" idx="12"/>
          </p:nvPr>
        </p:nvSpPr>
        <p:spPr/>
        <p:txBody>
          <a:bodyPr/>
          <a:lstStyle/>
          <a:p>
            <a:fld id="{1CDCAF89-C751-7A43-A5B8-AE60FDB887BD}" type="slidenum">
              <a:rPr lang="en-CN" smtClean="0"/>
              <a:t>2</a:t>
            </a:fld>
            <a:endParaRPr lang="en-CN"/>
          </a:p>
        </p:txBody>
      </p:sp>
      <p:sp>
        <p:nvSpPr>
          <p:cNvPr id="3" name="TextBox 2">
            <a:extLst>
              <a:ext uri="{FF2B5EF4-FFF2-40B4-BE49-F238E27FC236}">
                <a16:creationId xmlns:a16="http://schemas.microsoft.com/office/drawing/2014/main" id="{E15C79C4-669D-D497-82A4-91FF9C5485CB}"/>
              </a:ext>
            </a:extLst>
          </p:cNvPr>
          <p:cNvSpPr txBox="1"/>
          <p:nvPr/>
        </p:nvSpPr>
        <p:spPr>
          <a:xfrm>
            <a:off x="-228600" y="-1968"/>
            <a:ext cx="2748516" cy="461665"/>
          </a:xfrm>
          <a:prstGeom prst="rect">
            <a:avLst/>
          </a:prstGeom>
          <a:noFill/>
        </p:spPr>
        <p:txBody>
          <a:bodyPr wrap="square" rtlCol="0">
            <a:spAutoFit/>
          </a:bodyPr>
          <a:lstStyle/>
          <a:p>
            <a:r>
              <a:rPr lang="en-US" sz="2400" dirty="0">
                <a:solidFill>
                  <a:schemeClr val="bg1"/>
                </a:solidFill>
                <a:highlight>
                  <a:srgbClr val="FF0000"/>
                </a:highlight>
              </a:rPr>
              <a:t>Advertisement</a:t>
            </a:r>
            <a:endParaRPr lang="en-CN" sz="2700" dirty="0">
              <a:solidFill>
                <a:schemeClr val="bg1"/>
              </a:solidFill>
              <a:highlight>
                <a:srgbClr val="FF0000"/>
              </a:highlight>
            </a:endParaRPr>
          </a:p>
        </p:txBody>
      </p:sp>
    </p:spTree>
    <p:extLst>
      <p:ext uri="{BB962C8B-B14F-4D97-AF65-F5344CB8AC3E}">
        <p14:creationId xmlns:p14="http://schemas.microsoft.com/office/powerpoint/2010/main" val="1462795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6AAAE-0C13-3342-8549-49F199D02E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73495C-BED2-3549-FBC7-24082FAA6AF9}"/>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D9C9F30B-1428-5931-FA22-4A9E31ED1D4B}"/>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2EAC3128-F0F4-F209-529E-76E91A3C01B9}"/>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20</a:t>
            </a:fld>
            <a:endParaRPr lang="en-US"/>
          </a:p>
        </p:txBody>
      </p:sp>
    </p:spTree>
    <p:extLst>
      <p:ext uri="{BB962C8B-B14F-4D97-AF65-F5344CB8AC3E}">
        <p14:creationId xmlns:p14="http://schemas.microsoft.com/office/powerpoint/2010/main" val="2218806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2611C-7DBA-0DF5-6EC7-F24A8CDC5A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DAAA2C-96AF-19A4-1E14-8BC59FFE4B52}"/>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8826F555-0D00-0056-EEBA-9CD9862CC11E}"/>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3B0D34BA-2CE9-D51F-CB19-6CC287BF9DE9}"/>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21</a:t>
            </a:fld>
            <a:endParaRPr lang="en-US"/>
          </a:p>
        </p:txBody>
      </p:sp>
    </p:spTree>
    <p:extLst>
      <p:ext uri="{BB962C8B-B14F-4D97-AF65-F5344CB8AC3E}">
        <p14:creationId xmlns:p14="http://schemas.microsoft.com/office/powerpoint/2010/main" val="3705805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4A846-5E32-C85B-D6AA-59D0AF3F1B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36F832-B37E-06D5-F39B-1F1897417960}"/>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923FCE59-A272-4A8A-57FD-F40B4049C0BF}"/>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584A4DC1-CE4E-D27B-B711-E87D171B30B8}"/>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22</a:t>
            </a:fld>
            <a:endParaRPr lang="en-US"/>
          </a:p>
        </p:txBody>
      </p:sp>
    </p:spTree>
    <p:extLst>
      <p:ext uri="{BB962C8B-B14F-4D97-AF65-F5344CB8AC3E}">
        <p14:creationId xmlns:p14="http://schemas.microsoft.com/office/powerpoint/2010/main" val="1700605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907E-D35B-45CF-71E8-C0CB084580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A3C756-650E-93EB-EAD7-E3294831EEE4}"/>
              </a:ext>
            </a:extLst>
          </p:cNvPr>
          <p:cNvPicPr>
            <a:picLocks noChangeAspect="1"/>
          </p:cNvPicPr>
          <p:nvPr/>
        </p:nvPicPr>
        <p:blipFill>
          <a:blip r:embed="rId3"/>
          <a:stretch>
            <a:fillRect/>
          </a:stretch>
        </p:blipFill>
        <p:spPr>
          <a:xfrm>
            <a:off x="90488" y="328930"/>
            <a:ext cx="8963025" cy="5057140"/>
          </a:xfrm>
          <a:prstGeom prst="rect">
            <a:avLst/>
          </a:prstGeom>
          <a:noFill/>
        </p:spPr>
      </p:pic>
      <p:sp>
        <p:nvSpPr>
          <p:cNvPr id="4" name="Title 1">
            <a:extLst>
              <a:ext uri="{FF2B5EF4-FFF2-40B4-BE49-F238E27FC236}">
                <a16:creationId xmlns:a16="http://schemas.microsoft.com/office/drawing/2014/main" id="{3B418B66-306E-E23E-D359-D36F146E2766}"/>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D80FE1FF-E7CF-655F-D348-60C6A0AA2026}"/>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23</a:t>
            </a:fld>
            <a:endParaRPr lang="en-US"/>
          </a:p>
        </p:txBody>
      </p:sp>
      <p:pic>
        <p:nvPicPr>
          <p:cNvPr id="5" name="Picture 4">
            <a:extLst>
              <a:ext uri="{FF2B5EF4-FFF2-40B4-BE49-F238E27FC236}">
                <a16:creationId xmlns:a16="http://schemas.microsoft.com/office/drawing/2014/main" id="{21784E3A-ECD5-04D4-06A7-94DB13BDBDA6}"/>
              </a:ext>
            </a:extLst>
          </p:cNvPr>
          <p:cNvPicPr>
            <a:picLocks noChangeAspect="1"/>
          </p:cNvPicPr>
          <p:nvPr/>
        </p:nvPicPr>
        <p:blipFill>
          <a:blip r:embed="rId4"/>
          <a:stretch>
            <a:fillRect/>
          </a:stretch>
        </p:blipFill>
        <p:spPr>
          <a:xfrm>
            <a:off x="7023100" y="205610"/>
            <a:ext cx="1816100" cy="89929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D44474E-CE78-786C-DD4C-6FDA1ADC6D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4541405"/>
            <a:ext cx="2029779" cy="1138426"/>
          </a:xfrm>
          <a:prstGeom prst="rect">
            <a:avLst/>
          </a:prstGeom>
        </p:spPr>
      </p:pic>
      <p:pic>
        <p:nvPicPr>
          <p:cNvPr id="8" name="Picture 7">
            <a:extLst>
              <a:ext uri="{FF2B5EF4-FFF2-40B4-BE49-F238E27FC236}">
                <a16:creationId xmlns:a16="http://schemas.microsoft.com/office/drawing/2014/main" id="{95C03A3A-8C59-C8C9-9CFF-7140307B03FB}"/>
              </a:ext>
            </a:extLst>
          </p:cNvPr>
          <p:cNvPicPr>
            <a:picLocks noChangeAspect="1"/>
          </p:cNvPicPr>
          <p:nvPr/>
        </p:nvPicPr>
        <p:blipFill>
          <a:blip r:embed="rId6">
            <a:extLst>
              <a:ext uri="{28A0092B-C50C-407E-A947-70E740481C1C}">
                <a14:useLocalDpi xmlns:a14="http://schemas.microsoft.com/office/drawing/2010/main" val="0"/>
              </a:ext>
            </a:extLst>
          </a:blip>
          <a:srcRect l="1899"/>
          <a:stretch>
            <a:fillRect/>
          </a:stretch>
        </p:blipFill>
        <p:spPr>
          <a:xfrm>
            <a:off x="76200" y="248048"/>
            <a:ext cx="6815015" cy="647700"/>
          </a:xfrm>
          <a:prstGeom prst="rect">
            <a:avLst/>
          </a:prstGeom>
        </p:spPr>
      </p:pic>
    </p:spTree>
    <p:extLst>
      <p:ext uri="{BB962C8B-B14F-4D97-AF65-F5344CB8AC3E}">
        <p14:creationId xmlns:p14="http://schemas.microsoft.com/office/powerpoint/2010/main" val="2629854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EABFB-08B6-2239-4276-AD37A14756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165F82-3693-B62A-F190-7995D67FE31C}"/>
              </a:ext>
            </a:extLst>
          </p:cNvPr>
          <p:cNvPicPr>
            <a:picLocks noChangeAspect="1"/>
          </p:cNvPicPr>
          <p:nvPr/>
        </p:nvPicPr>
        <p:blipFill>
          <a:blip r:embed="rId3"/>
          <a:stretch>
            <a:fillRect/>
          </a:stretch>
        </p:blipFill>
        <p:spPr>
          <a:xfrm>
            <a:off x="90488" y="391160"/>
            <a:ext cx="8963025" cy="5057140"/>
          </a:xfrm>
          <a:prstGeom prst="rect">
            <a:avLst/>
          </a:prstGeom>
          <a:noFill/>
        </p:spPr>
      </p:pic>
      <p:sp>
        <p:nvSpPr>
          <p:cNvPr id="4" name="Title 1">
            <a:extLst>
              <a:ext uri="{FF2B5EF4-FFF2-40B4-BE49-F238E27FC236}">
                <a16:creationId xmlns:a16="http://schemas.microsoft.com/office/drawing/2014/main" id="{AA1C1CD5-4BC2-A7B3-9AE2-BA95F80F2FCC}"/>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6B87D036-7A28-9933-6A29-3EDF13441E30}"/>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24</a:t>
            </a:fld>
            <a:endParaRPr lang="en-US"/>
          </a:p>
        </p:txBody>
      </p:sp>
      <p:pic>
        <p:nvPicPr>
          <p:cNvPr id="5" name="Picture 4">
            <a:extLst>
              <a:ext uri="{FF2B5EF4-FFF2-40B4-BE49-F238E27FC236}">
                <a16:creationId xmlns:a16="http://schemas.microsoft.com/office/drawing/2014/main" id="{95EA4DFD-B1BE-9D19-0E7D-A33C0C88E294}"/>
              </a:ext>
            </a:extLst>
          </p:cNvPr>
          <p:cNvPicPr>
            <a:picLocks noChangeAspect="1"/>
          </p:cNvPicPr>
          <p:nvPr/>
        </p:nvPicPr>
        <p:blipFill>
          <a:blip r:embed="rId4">
            <a:extLst>
              <a:ext uri="{28A0092B-C50C-407E-A947-70E740481C1C}">
                <a14:useLocalDpi xmlns:a14="http://schemas.microsoft.com/office/drawing/2010/main" val="0"/>
              </a:ext>
            </a:extLst>
          </a:blip>
          <a:srcRect l="1899"/>
          <a:stretch>
            <a:fillRect/>
          </a:stretch>
        </p:blipFill>
        <p:spPr>
          <a:xfrm>
            <a:off x="76200" y="248048"/>
            <a:ext cx="6815015" cy="647700"/>
          </a:xfrm>
          <a:prstGeom prst="rect">
            <a:avLst/>
          </a:prstGeom>
        </p:spPr>
      </p:pic>
    </p:spTree>
    <p:extLst>
      <p:ext uri="{BB962C8B-B14F-4D97-AF65-F5344CB8AC3E}">
        <p14:creationId xmlns:p14="http://schemas.microsoft.com/office/powerpoint/2010/main" val="275943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F657F-C3A0-CCAB-2066-BCF2DE6C14C3}"/>
              </a:ext>
            </a:extLst>
          </p:cNvPr>
          <p:cNvSpPr>
            <a:spLocks noGrp="1"/>
          </p:cNvSpPr>
          <p:nvPr>
            <p:ph type="title"/>
          </p:nvPr>
        </p:nvSpPr>
        <p:spPr/>
        <p:txBody>
          <a:bodyPr/>
          <a:lstStyle/>
          <a:p>
            <a:endParaRPr lang="en-CN"/>
          </a:p>
        </p:txBody>
      </p:sp>
      <p:sp>
        <p:nvSpPr>
          <p:cNvPr id="3" name="Text Placeholder 2">
            <a:extLst>
              <a:ext uri="{FF2B5EF4-FFF2-40B4-BE49-F238E27FC236}">
                <a16:creationId xmlns:a16="http://schemas.microsoft.com/office/drawing/2014/main" id="{1882E82F-1BBD-8B26-1140-49BC810F0ADF}"/>
              </a:ext>
            </a:extLst>
          </p:cNvPr>
          <p:cNvSpPr>
            <a:spLocks noGrp="1"/>
          </p:cNvSpPr>
          <p:nvPr>
            <p:ph type="body" idx="1"/>
          </p:nvPr>
        </p:nvSpPr>
        <p:spPr/>
        <p:txBody>
          <a:bodyPr/>
          <a:lstStyle/>
          <a:p>
            <a:endParaRPr lang="en-CN"/>
          </a:p>
        </p:txBody>
      </p:sp>
      <p:sp>
        <p:nvSpPr>
          <p:cNvPr id="4" name="Slide Number Placeholder 3">
            <a:extLst>
              <a:ext uri="{FF2B5EF4-FFF2-40B4-BE49-F238E27FC236}">
                <a16:creationId xmlns:a16="http://schemas.microsoft.com/office/drawing/2014/main" id="{B73F7AF2-98F5-24F4-088C-5F5F54DCCA16}"/>
              </a:ext>
            </a:extLst>
          </p:cNvPr>
          <p:cNvSpPr>
            <a:spLocks noGrp="1"/>
          </p:cNvSpPr>
          <p:nvPr>
            <p:ph type="sldNum" sz="quarter" idx="2"/>
          </p:nvPr>
        </p:nvSpPr>
        <p:spPr/>
        <p:txBody>
          <a:bodyPr/>
          <a:lstStyle/>
          <a:p>
            <a:fld id="{86CB4B4D-7CA3-9044-876B-883B54F8677D}" type="slidenum">
              <a:rPr lang="en-CN" smtClean="0"/>
              <a:t>25</a:t>
            </a:fld>
            <a:endParaRPr lang="en-CN"/>
          </a:p>
        </p:txBody>
      </p:sp>
      <p:pic>
        <p:nvPicPr>
          <p:cNvPr id="5" name="Tau1b_distribution.mp4">
            <a:hlinkClick r:id="" action="ppaction://media"/>
            <a:extLst>
              <a:ext uri="{FF2B5EF4-FFF2-40B4-BE49-F238E27FC236}">
                <a16:creationId xmlns:a16="http://schemas.microsoft.com/office/drawing/2014/main" id="{98648ADE-112F-1FE1-A9ED-4EE401734D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 y="1"/>
            <a:ext cx="9449741" cy="5429250"/>
          </a:xfrm>
          <a:prstGeom prst="rect">
            <a:avLst/>
          </a:prstGeom>
        </p:spPr>
      </p:pic>
      <p:sp>
        <p:nvSpPr>
          <p:cNvPr id="7" name="TextBox 6">
            <a:extLst>
              <a:ext uri="{FF2B5EF4-FFF2-40B4-BE49-F238E27FC236}">
                <a16:creationId xmlns:a16="http://schemas.microsoft.com/office/drawing/2014/main" id="{35E9C956-E760-1933-9697-754880B7FF2F}"/>
              </a:ext>
            </a:extLst>
          </p:cNvPr>
          <p:cNvSpPr txBox="1"/>
          <p:nvPr/>
        </p:nvSpPr>
        <p:spPr>
          <a:xfrm>
            <a:off x="7162800" y="5067300"/>
            <a:ext cx="2133600" cy="338554"/>
          </a:xfrm>
          <a:prstGeom prst="rect">
            <a:avLst/>
          </a:prstGeom>
          <a:noFill/>
        </p:spPr>
        <p:txBody>
          <a:bodyPr wrap="square" rtlCol="0">
            <a:spAutoFit/>
          </a:bodyPr>
          <a:lstStyle/>
          <a:p>
            <a:r>
              <a:rPr lang="en-US" sz="1600" dirty="0">
                <a:solidFill>
                  <a:schemeClr val="accent3">
                    <a:lumMod val="85000"/>
                  </a:schemeClr>
                </a:solidFill>
                <a:latin typeface="+mn-lt"/>
              </a:rPr>
              <a:t>created by J.H. </a:t>
            </a:r>
            <a:r>
              <a:rPr lang="en-US" sz="1600" dirty="0" err="1">
                <a:solidFill>
                  <a:schemeClr val="accent3">
                    <a:lumMod val="85000"/>
                  </a:schemeClr>
                </a:solidFill>
                <a:latin typeface="+mn-lt"/>
              </a:rPr>
              <a:t>Ee</a:t>
            </a:r>
            <a:endParaRPr lang="en-CN" sz="1600" dirty="0">
              <a:solidFill>
                <a:schemeClr val="accent3">
                  <a:lumMod val="85000"/>
                </a:schemeClr>
              </a:solidFill>
              <a:latin typeface="+mn-lt"/>
            </a:endParaRPr>
          </a:p>
        </p:txBody>
      </p:sp>
      <p:sp>
        <p:nvSpPr>
          <p:cNvPr id="9" name="Rectangle 3">
            <a:extLst>
              <a:ext uri="{FF2B5EF4-FFF2-40B4-BE49-F238E27FC236}">
                <a16:creationId xmlns:a16="http://schemas.microsoft.com/office/drawing/2014/main" id="{3E21DA7E-EC4C-0B86-0BE0-F1122CC21DC7}"/>
              </a:ext>
            </a:extLst>
          </p:cNvPr>
          <p:cNvSpPr txBox="1">
            <a:spLocks noChangeArrowheads="1"/>
          </p:cNvSpPr>
          <p:nvPr/>
        </p:nvSpPr>
        <p:spPr bwMode="auto">
          <a:xfrm>
            <a:off x="520700" y="56356"/>
            <a:ext cx="8166100" cy="591344"/>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lvl="0" algn="l">
              <a:spcBef>
                <a:spcPct val="20000"/>
              </a:spcBef>
              <a:buSzPct val="70000"/>
              <a:defRPr/>
            </a:pPr>
            <a:r>
              <a:rPr lang="en-US" altLang="ko-KR" b="1" i="0" dirty="0">
                <a:solidFill>
                  <a:schemeClr val="bg1"/>
                </a:solidFill>
                <a:latin typeface="Gill Sans MT" panose="020B0502020104020203" pitchFamily="34" charset="77"/>
                <a:ea typeface="굴림" charset="0"/>
                <a:cs typeface="굴림" charset="0"/>
              </a:rPr>
              <a:t>DIS thrust by D. </a:t>
            </a:r>
            <a:r>
              <a:rPr lang="en-US" altLang="ko-KR" b="1" i="0" dirty="0" err="1">
                <a:solidFill>
                  <a:schemeClr val="bg1"/>
                </a:solidFill>
                <a:latin typeface="Gill Sans MT" panose="020B0502020104020203" pitchFamily="34" charset="77"/>
                <a:ea typeface="굴림" charset="0"/>
                <a:cs typeface="굴림" charset="0"/>
              </a:rPr>
              <a:t>Kang</a:t>
            </a:r>
            <a:r>
              <a:rPr lang="en-US" altLang="ko-KR" b="1" i="0" dirty="0" err="1">
                <a:solidFill>
                  <a:schemeClr val="tx1"/>
                </a:solidFill>
                <a:latin typeface="Gill Sans MT" panose="020B0502020104020203" pitchFamily="34" charset="77"/>
                <a:ea typeface="굴림" charset="0"/>
                <a:cs typeface="굴림" charset="0"/>
              </a:rPr>
              <a:t>d</a:t>
            </a:r>
            <a:r>
              <a:rPr lang="en-US" altLang="ko-KR" b="1" i="0" dirty="0">
                <a:solidFill>
                  <a:schemeClr val="tx1"/>
                </a:solidFill>
                <a:latin typeface="Gill Sans MT" panose="020B0502020104020203" pitchFamily="34" charset="77"/>
                <a:ea typeface="굴림" charset="0"/>
                <a:cs typeface="굴림" charset="0"/>
              </a:rPr>
              <a:t> properties</a:t>
            </a:r>
          </a:p>
        </p:txBody>
      </p:sp>
    </p:spTree>
    <p:extLst>
      <p:ext uri="{BB962C8B-B14F-4D97-AF65-F5344CB8AC3E}">
        <p14:creationId xmlns:p14="http://schemas.microsoft.com/office/powerpoint/2010/main" val="28086138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ChangeArrowheads="1"/>
          </p:cNvSpPr>
          <p:nvPr/>
        </p:nvSpPr>
        <p:spPr bwMode="auto">
          <a:xfrm>
            <a:off x="304800" y="2095500"/>
            <a:ext cx="86106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0" hangingPunct="0">
              <a:spcBef>
                <a:spcPct val="20000"/>
              </a:spcBef>
              <a:buSzPct val="70000"/>
            </a:pPr>
            <a:endParaRPr lang="en-US" altLang="ko-KR" sz="3200">
              <a:solidFill>
                <a:schemeClr val="tx1"/>
              </a:solidFill>
            </a:endParaRPr>
          </a:p>
        </p:txBody>
      </p:sp>
      <p:sp>
        <p:nvSpPr>
          <p:cNvPr id="21509" name="Rectangle 5"/>
          <p:cNvSpPr>
            <a:spLocks noGrp="1" noChangeArrowheads="1"/>
          </p:cNvSpPr>
          <p:nvPr>
            <p:ph type="ctrTitle"/>
          </p:nvPr>
        </p:nvSpPr>
        <p:spPr>
          <a:xfrm>
            <a:off x="-228600" y="78054"/>
            <a:ext cx="9525000" cy="627063"/>
          </a:xfrm>
        </p:spPr>
        <p:txBody>
          <a:bodyPr/>
          <a:lstStyle/>
          <a:p>
            <a:r>
              <a:rPr lang="en-US" altLang="ko-KR" b="1" dirty="0">
                <a:solidFill>
                  <a:schemeClr val="bg1"/>
                </a:solidFill>
                <a:latin typeface="Calibri" charset="0"/>
                <a:ea typeface="굴림" charset="0"/>
                <a:cs typeface="굴림" charset="0"/>
              </a:rPr>
              <a:t>Jets in collider </a:t>
            </a:r>
            <a:endParaRPr lang="en-US" b="1" dirty="0">
              <a:solidFill>
                <a:schemeClr val="bg1"/>
              </a:solidFill>
              <a:latin typeface="Calibri" charset="0"/>
            </a:endParaRPr>
          </a:p>
        </p:txBody>
      </p:sp>
      <p:sp>
        <p:nvSpPr>
          <p:cNvPr id="21521" name="TextBox 1"/>
          <p:cNvSpPr txBox="1">
            <a:spLocks noChangeArrowheads="1"/>
          </p:cNvSpPr>
          <p:nvPr/>
        </p:nvSpPr>
        <p:spPr bwMode="auto">
          <a:xfrm>
            <a:off x="10502642" y="4233337"/>
            <a:ext cx="18466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eaLnBrk="1" hangingPunct="1"/>
            <a:endParaRPr lang="en-US"/>
          </a:p>
        </p:txBody>
      </p:sp>
      <p:sp>
        <p:nvSpPr>
          <p:cNvPr id="62" name="Rectangle 3"/>
          <p:cNvSpPr txBox="1">
            <a:spLocks noChangeArrowheads="1"/>
          </p:cNvSpPr>
          <p:nvPr/>
        </p:nvSpPr>
        <p:spPr bwMode="auto">
          <a:xfrm>
            <a:off x="304800" y="4711032"/>
            <a:ext cx="8382000" cy="925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marL="457200" indent="-457200" algn="l">
              <a:spcBef>
                <a:spcPct val="20000"/>
              </a:spcBef>
              <a:buSzPct val="70000"/>
              <a:buFont typeface="Wingdings" charset="2"/>
              <a:buChar char="q"/>
            </a:pPr>
            <a:r>
              <a:rPr lang="el-GR" altLang="ko-KR" sz="2400" dirty="0" err="1">
                <a:solidFill>
                  <a:schemeClr val="tx1"/>
                </a:solidFill>
                <a:ea typeface="굴림" charset="0"/>
                <a:cs typeface="굴림" charset="0"/>
              </a:rPr>
              <a:t>α</a:t>
            </a:r>
            <a:r>
              <a:rPr lang="el-GR" altLang="ko-KR" sz="2400" baseline="-25000" dirty="0" err="1">
                <a:solidFill>
                  <a:schemeClr val="tx1"/>
                </a:solidFill>
                <a:ea typeface="굴림" charset="0"/>
                <a:cs typeface="굴림" charset="0"/>
              </a:rPr>
              <a:t>s</a:t>
            </a:r>
            <a:r>
              <a:rPr lang="en-US" altLang="ko-KR" sz="2400" baseline="-25000" dirty="0">
                <a:solidFill>
                  <a:schemeClr val="tx1"/>
                </a:solidFill>
                <a:latin typeface="Gill Sans MT" panose="020B0502020104020203" pitchFamily="34" charset="77"/>
                <a:ea typeface="굴림" charset="0"/>
                <a:cs typeface="굴림" charset="0"/>
              </a:rPr>
              <a:t> </a:t>
            </a:r>
            <a:r>
              <a:rPr lang="en-US" altLang="ko-KR" sz="2400" dirty="0">
                <a:solidFill>
                  <a:schemeClr val="tx1"/>
                </a:solidFill>
                <a:latin typeface="Gill Sans MT" panose="020B0502020104020203" pitchFamily="34" charset="77"/>
                <a:ea typeface="굴림" charset="0"/>
                <a:cs typeface="굴림" charset="0"/>
              </a:rPr>
              <a:t> </a:t>
            </a:r>
            <a:r>
              <a:rPr lang="en-US" altLang="ko-KR" sz="2400" i="0" dirty="0">
                <a:solidFill>
                  <a:schemeClr val="tx1"/>
                </a:solidFill>
                <a:latin typeface="Gill Sans MT" panose="020B0502020104020203" pitchFamily="34" charset="77"/>
                <a:ea typeface="굴림" charset="0"/>
                <a:cs typeface="굴림" charset="0"/>
              </a:rPr>
              <a:t>values are different (3 sigma level).  What’s wrong?</a:t>
            </a:r>
          </a:p>
          <a:p>
            <a:pPr marL="457200" indent="-457200" algn="l">
              <a:spcBef>
                <a:spcPct val="20000"/>
              </a:spcBef>
              <a:buSzPct val="70000"/>
              <a:buFont typeface="Wingdings" charset="2"/>
              <a:buChar char="q"/>
            </a:pPr>
            <a:r>
              <a:rPr lang="en-US" altLang="ko-KR" sz="2400" i="0" dirty="0">
                <a:solidFill>
                  <a:schemeClr val="tx1"/>
                </a:solidFill>
                <a:latin typeface="Gill Sans MT" panose="020B0502020104020203" pitchFamily="34" charset="77"/>
                <a:ea typeface="굴림" charset="0"/>
                <a:cs typeface="굴림" charset="0"/>
              </a:rPr>
              <a:t>A long-lasting discrepancy remains </a:t>
            </a:r>
            <a:r>
              <a:rPr lang="en-US" altLang="ko-KR" sz="2400" i="0" dirty="0">
                <a:solidFill>
                  <a:srgbClr val="0070C0"/>
                </a:solidFill>
                <a:latin typeface="Gill Sans MT" panose="020B0502020104020203" pitchFamily="34" charset="77"/>
                <a:ea typeface="굴림" charset="0"/>
                <a:cs typeface="굴림" charset="0"/>
              </a:rPr>
              <a:t>unresolved for 15 years</a:t>
            </a:r>
          </a:p>
          <a:p>
            <a:pPr marL="457200" indent="-457200" algn="l">
              <a:spcBef>
                <a:spcPct val="20000"/>
              </a:spcBef>
              <a:buSzPct val="70000"/>
              <a:buFont typeface="Wingdings" charset="2"/>
              <a:buChar char="q"/>
            </a:pPr>
            <a:endParaRPr lang="en-US" altLang="ko-KR" sz="2800" i="0" dirty="0">
              <a:solidFill>
                <a:schemeClr val="tx1"/>
              </a:solidFill>
              <a:latin typeface="Gill Sans MT" panose="020B0502020104020203" pitchFamily="34" charset="0"/>
              <a:ea typeface="굴림" charset="0"/>
              <a:cs typeface="굴림" charset="0"/>
            </a:endParaRPr>
          </a:p>
        </p:txBody>
      </p:sp>
      <p:sp>
        <p:nvSpPr>
          <p:cNvPr id="7" name="Rectangle 3"/>
          <p:cNvSpPr txBox="1">
            <a:spLocks noChangeArrowheads="1"/>
          </p:cNvSpPr>
          <p:nvPr/>
        </p:nvSpPr>
        <p:spPr bwMode="auto">
          <a:xfrm>
            <a:off x="518457" y="108565"/>
            <a:ext cx="7997088" cy="715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lnSpc>
                <a:spcPct val="150000"/>
              </a:lnSpc>
              <a:spcBef>
                <a:spcPct val="20000"/>
              </a:spcBef>
              <a:buSzPct val="70000"/>
            </a:pPr>
            <a:r>
              <a:rPr lang="en-US" altLang="ko-KR" sz="2800" b="1" i="0" dirty="0">
                <a:solidFill>
                  <a:schemeClr val="tx1"/>
                </a:solidFill>
                <a:latin typeface="Gill Sans MT" panose="020B0502020104020203" pitchFamily="34" charset="0"/>
                <a:ea typeface="굴림" charset="0"/>
                <a:cs typeface="굴림" charset="0"/>
              </a:rPr>
              <a:t>A puzzle in the strong coupling</a:t>
            </a:r>
          </a:p>
        </p:txBody>
      </p:sp>
      <p:sp>
        <p:nvSpPr>
          <p:cNvPr id="3" name="Slide Number Placeholder 2"/>
          <p:cNvSpPr>
            <a:spLocks noGrp="1"/>
          </p:cNvSpPr>
          <p:nvPr>
            <p:ph type="sldNum" sz="quarter" idx="12"/>
          </p:nvPr>
        </p:nvSpPr>
        <p:spPr/>
        <p:txBody>
          <a:bodyPr/>
          <a:lstStyle/>
          <a:p>
            <a:pPr>
              <a:defRPr/>
            </a:pPr>
            <a:fld id="{423A64A4-DAD7-9940-A1ED-B03A1BB59AE9}" type="slidenum">
              <a:rPr lang="en-US" smtClean="0"/>
              <a:pPr>
                <a:defRPr/>
              </a:pPr>
              <a:t>26</a:t>
            </a:fld>
            <a:endParaRPr lang="en-US"/>
          </a:p>
        </p:txBody>
      </p:sp>
      <p:pic>
        <p:nvPicPr>
          <p:cNvPr id="2" name="Screenshot 2025-03-19 at 1.00.36 PM.png" descr="Screenshot 2025-03-19 at 1.00.36 PM.png">
            <a:extLst>
              <a:ext uri="{FF2B5EF4-FFF2-40B4-BE49-F238E27FC236}">
                <a16:creationId xmlns:a16="http://schemas.microsoft.com/office/drawing/2014/main" id="{3DB8DA7C-0E53-C795-200D-55B0AC75E5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23816" y="807139"/>
            <a:ext cx="2275222" cy="1584718"/>
          </a:xfrm>
          <a:prstGeom prst="rect">
            <a:avLst/>
          </a:prstGeom>
          <a:ln w="12700">
            <a:miter lim="400000"/>
          </a:ln>
        </p:spPr>
      </p:pic>
      <p:sp>
        <p:nvSpPr>
          <p:cNvPr id="4" name="Rounded Rectangle">
            <a:extLst>
              <a:ext uri="{FF2B5EF4-FFF2-40B4-BE49-F238E27FC236}">
                <a16:creationId xmlns:a16="http://schemas.microsoft.com/office/drawing/2014/main" id="{C13A9E63-6969-D69A-1958-81C149FDB3E0}"/>
              </a:ext>
            </a:extLst>
          </p:cNvPr>
          <p:cNvSpPr/>
          <p:nvPr/>
        </p:nvSpPr>
        <p:spPr>
          <a:xfrm>
            <a:off x="5810055" y="342900"/>
            <a:ext cx="2495745" cy="2286000"/>
          </a:xfrm>
          <a:prstGeom prst="roundRect">
            <a:avLst>
              <a:gd name="adj" fmla="val 30173"/>
            </a:avLst>
          </a:prstGeom>
          <a:ln w="25400">
            <a:solidFill>
              <a:schemeClr val="bg2"/>
            </a:solidFill>
            <a:miter lim="400000"/>
          </a:ln>
          <a:effectLst>
            <a:outerShdw blurRad="38100" dist="25400" dir="5400000" rotWithShape="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endParaRPr/>
          </a:p>
        </p:txBody>
      </p:sp>
      <p:pic>
        <p:nvPicPr>
          <p:cNvPr id="26" name="Picture 25">
            <a:extLst>
              <a:ext uri="{FF2B5EF4-FFF2-40B4-BE49-F238E27FC236}">
                <a16:creationId xmlns:a16="http://schemas.microsoft.com/office/drawing/2014/main" id="{A1A26662-D0C7-BA93-D77A-455B6B53852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015" y="1166201"/>
            <a:ext cx="4921291" cy="3047415"/>
          </a:xfrm>
          <a:prstGeom prst="rect">
            <a:avLst/>
          </a:prstGeom>
        </p:spPr>
      </p:pic>
      <p:cxnSp>
        <p:nvCxnSpPr>
          <p:cNvPr id="5" name="Straight Arrow Connector 4">
            <a:extLst>
              <a:ext uri="{FF2B5EF4-FFF2-40B4-BE49-F238E27FC236}">
                <a16:creationId xmlns:a16="http://schemas.microsoft.com/office/drawing/2014/main" id="{FFBF1AF7-5AF5-666E-B933-D68C7DF89CAF}"/>
              </a:ext>
            </a:extLst>
          </p:cNvPr>
          <p:cNvCxnSpPr>
            <a:cxnSpLocks/>
          </p:cNvCxnSpPr>
          <p:nvPr/>
        </p:nvCxnSpPr>
        <p:spPr bwMode="auto">
          <a:xfrm flipV="1">
            <a:off x="3423517" y="759539"/>
            <a:ext cx="2404767" cy="2354868"/>
          </a:xfrm>
          <a:prstGeom prst="straightConnector1">
            <a:avLst/>
          </a:prstGeom>
          <a:ln w="15875">
            <a:solidFill>
              <a:schemeClr val="bg2">
                <a:lumMod val="60000"/>
                <a:lumOff val="40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48C0AA8-A464-1FCD-6E11-45AE9C0AE003}"/>
              </a:ext>
            </a:extLst>
          </p:cNvPr>
          <p:cNvCxnSpPr>
            <a:cxnSpLocks/>
          </p:cNvCxnSpPr>
          <p:nvPr/>
        </p:nvCxnSpPr>
        <p:spPr bwMode="auto">
          <a:xfrm flipV="1">
            <a:off x="3533103" y="2664883"/>
            <a:ext cx="2878738" cy="660482"/>
          </a:xfrm>
          <a:prstGeom prst="straightConnector1">
            <a:avLst/>
          </a:prstGeom>
          <a:ln w="15875">
            <a:solidFill>
              <a:schemeClr val="bg2">
                <a:lumMod val="60000"/>
                <a:lumOff val="4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3" name="Rounded Rectangle">
            <a:extLst>
              <a:ext uri="{FF2B5EF4-FFF2-40B4-BE49-F238E27FC236}">
                <a16:creationId xmlns:a16="http://schemas.microsoft.com/office/drawing/2014/main" id="{44093FB4-F751-3EAF-D78D-D40D3316EAB3}"/>
              </a:ext>
            </a:extLst>
          </p:cNvPr>
          <p:cNvSpPr/>
          <p:nvPr/>
        </p:nvSpPr>
        <p:spPr>
          <a:xfrm>
            <a:off x="3313931" y="3122083"/>
            <a:ext cx="219172" cy="195606"/>
          </a:xfrm>
          <a:prstGeom prst="roundRect">
            <a:avLst>
              <a:gd name="adj" fmla="val 30173"/>
            </a:avLst>
          </a:prstGeom>
          <a:ln w="15875">
            <a:solidFill>
              <a:schemeClr val="bg2">
                <a:lumMod val="60000"/>
                <a:lumOff val="40000"/>
              </a:schemeClr>
            </a:solidFill>
            <a:miter lim="400000"/>
          </a:ln>
          <a:effectLst>
            <a:outerShdw blurRad="38100" dist="25400" dir="5400000" rotWithShape="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endParaRPr/>
          </a:p>
        </p:txBody>
      </p:sp>
      <p:sp>
        <p:nvSpPr>
          <p:cNvPr id="17" name="Rounded Rectangle">
            <a:extLst>
              <a:ext uri="{FF2B5EF4-FFF2-40B4-BE49-F238E27FC236}">
                <a16:creationId xmlns:a16="http://schemas.microsoft.com/office/drawing/2014/main" id="{75B437D3-AAAB-8C64-266F-EA70E3E0EAE0}"/>
              </a:ext>
            </a:extLst>
          </p:cNvPr>
          <p:cNvSpPr/>
          <p:nvPr/>
        </p:nvSpPr>
        <p:spPr>
          <a:xfrm>
            <a:off x="5923817" y="859818"/>
            <a:ext cx="958418" cy="461230"/>
          </a:xfrm>
          <a:prstGeom prst="roundRect">
            <a:avLst>
              <a:gd name="adj" fmla="val 30173"/>
            </a:avLst>
          </a:prstGeom>
          <a:ln w="25400">
            <a:solidFill>
              <a:srgbClr val="FF0000"/>
            </a:solidFill>
            <a:miter lim="400000"/>
          </a:ln>
          <a:effectLst>
            <a:outerShdw blurRad="38100" dist="25400" dir="5400000" rotWithShape="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endParaRPr/>
          </a:p>
        </p:txBody>
      </p:sp>
      <p:pic>
        <p:nvPicPr>
          <p:cNvPr id="6" name="Picture 5">
            <a:extLst>
              <a:ext uri="{FF2B5EF4-FFF2-40B4-BE49-F238E27FC236}">
                <a16:creationId xmlns:a16="http://schemas.microsoft.com/office/drawing/2014/main" id="{079C13E9-17E1-3A5E-306D-200BBDEE1EC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66164" y="2949149"/>
            <a:ext cx="1511907" cy="1423450"/>
          </a:xfrm>
          <a:prstGeom prst="rect">
            <a:avLst/>
          </a:prstGeom>
        </p:spPr>
      </p:pic>
      <p:pic>
        <p:nvPicPr>
          <p:cNvPr id="8" name="Graphic 7" descr="Questions">
            <a:extLst>
              <a:ext uri="{FF2B5EF4-FFF2-40B4-BE49-F238E27FC236}">
                <a16:creationId xmlns:a16="http://schemas.microsoft.com/office/drawing/2014/main" id="{3D1E6E64-CB3F-B051-9F7F-BA893B8364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54171" y="3512013"/>
            <a:ext cx="914400" cy="914400"/>
          </a:xfrm>
          <a:prstGeom prst="rect">
            <a:avLst/>
          </a:prstGeom>
        </p:spPr>
      </p:pic>
    </p:spTree>
    <p:extLst>
      <p:ext uri="{BB962C8B-B14F-4D97-AF65-F5344CB8AC3E}">
        <p14:creationId xmlns:p14="http://schemas.microsoft.com/office/powerpoint/2010/main" val="688904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eaLnBrk="1" hangingPunct="1"/>
            <a:fld id="{BD2FBF0B-8217-EA43-BE05-0204635D6B3A}" type="slidenum">
              <a:rPr lang="en-US" sz="1400" i="0">
                <a:solidFill>
                  <a:schemeClr val="tx1"/>
                </a:solidFill>
                <a:latin typeface="Arial" charset="0"/>
              </a:rPr>
              <a:pPr eaLnBrk="1" hangingPunct="1"/>
              <a:t>27</a:t>
            </a:fld>
            <a:endParaRPr lang="en-US" sz="1400" i="0">
              <a:solidFill>
                <a:schemeClr val="tx1"/>
              </a:solidFill>
              <a:latin typeface="Arial" charset="0"/>
            </a:endParaRPr>
          </a:p>
        </p:txBody>
      </p:sp>
      <p:sp>
        <p:nvSpPr>
          <p:cNvPr id="7" name="Rectangle 3"/>
          <p:cNvSpPr txBox="1">
            <a:spLocks noChangeArrowheads="1"/>
          </p:cNvSpPr>
          <p:nvPr/>
        </p:nvSpPr>
        <p:spPr bwMode="auto">
          <a:xfrm>
            <a:off x="304803" y="127000"/>
            <a:ext cx="8810645" cy="591486"/>
          </a:xfrm>
          <a:prstGeom prst="rect">
            <a:avLst/>
          </a:prstGeom>
          <a:noFill/>
          <a:ln>
            <a:noFill/>
          </a:ln>
          <a:extLs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4000" b="1" i="0" dirty="0">
                <a:solidFill>
                  <a:schemeClr val="tx1"/>
                </a:solidFill>
                <a:latin typeface="Gill Sans MT" panose="020B0502020104020203" pitchFamily="34" charset="0"/>
                <a:ea typeface="굴림" charset="0"/>
                <a:cs typeface="굴림" charset="0"/>
              </a:rPr>
              <a:t>Up-to-date progress for HERA</a:t>
            </a:r>
            <a:endParaRPr lang="en-US" altLang="ko-KR" sz="4000" b="1" dirty="0">
              <a:solidFill>
                <a:schemeClr val="tx1"/>
              </a:solidFill>
              <a:latin typeface="Gill Sans MT" panose="020B0502020104020203" pitchFamily="34" charset="0"/>
              <a:ea typeface="굴림" charset="0"/>
              <a:cs typeface="굴림" charset="0"/>
            </a:endParaRPr>
          </a:p>
        </p:txBody>
      </p:sp>
      <p:sp>
        <p:nvSpPr>
          <p:cNvPr id="15" name="Rectangle 3"/>
          <p:cNvSpPr txBox="1">
            <a:spLocks noChangeArrowheads="1"/>
          </p:cNvSpPr>
          <p:nvPr/>
        </p:nvSpPr>
        <p:spPr bwMode="auto">
          <a:xfrm>
            <a:off x="485755" y="952499"/>
            <a:ext cx="8557492" cy="4648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2000" i="0" dirty="0">
                <a:solidFill>
                  <a:srgbClr val="0070C0"/>
                </a:solidFill>
                <a:latin typeface="Gill Sans MT" panose="020B0502020104020203" pitchFamily="34" charset="0"/>
                <a:ea typeface="굴림" charset="0"/>
                <a:cs typeface="굴림" charset="0"/>
              </a:rPr>
              <a:t>World–leading precision</a:t>
            </a:r>
            <a:r>
              <a:rPr lang="en-US" altLang="ko-KR" sz="2000" i="0" dirty="0">
                <a:solidFill>
                  <a:schemeClr val="tx1"/>
                </a:solidFill>
                <a:latin typeface="Gill Sans MT" panose="020B0502020104020203" pitchFamily="34" charset="0"/>
                <a:ea typeface="굴림" charset="0"/>
                <a:cs typeface="굴림" charset="0"/>
              </a:rPr>
              <a:t> improved with </a:t>
            </a:r>
          </a:p>
          <a:p>
            <a:pPr marL="342900" indent="-342900" algn="l">
              <a:spcBef>
                <a:spcPct val="20000"/>
              </a:spcBef>
              <a:buSzPct val="70000"/>
              <a:buFont typeface="Wingdings" charset="2"/>
              <a:buChar char="q"/>
            </a:pPr>
            <a:r>
              <a:rPr lang="en-US" altLang="ko-KR" sz="1800" i="0" dirty="0">
                <a:solidFill>
                  <a:schemeClr val="tx1"/>
                </a:solidFill>
                <a:latin typeface="Gill Sans MT" panose="020B0502020104020203" pitchFamily="34" charset="0"/>
                <a:ea typeface="굴림" charset="0"/>
                <a:cs typeface="굴림" charset="0"/>
              </a:rPr>
              <a:t>higher-order O(</a:t>
            </a:r>
            <a:r>
              <a:rPr lang="el-GR" altLang="ko-KR" sz="1800" i="0" dirty="0">
                <a:solidFill>
                  <a:schemeClr val="tx1"/>
                </a:solidFill>
                <a:latin typeface="Gill Sans MT" panose="020B0502020104020203" pitchFamily="34" charset="0"/>
                <a:ea typeface="굴림" charset="0"/>
                <a:cs typeface="굴림" charset="0"/>
              </a:rPr>
              <a:t>α</a:t>
            </a:r>
            <a:r>
              <a:rPr lang="en-US" altLang="ko-KR" sz="1800" i="0" baseline="-25000" dirty="0">
                <a:solidFill>
                  <a:schemeClr val="tx1"/>
                </a:solidFill>
                <a:latin typeface="Gill Sans MT" panose="020B0502020104020203" pitchFamily="34" charset="0"/>
                <a:ea typeface="굴림" charset="0"/>
                <a:cs typeface="굴림" charset="0"/>
              </a:rPr>
              <a:t>s</a:t>
            </a:r>
            <a:r>
              <a:rPr lang="en-US" altLang="ko-KR" sz="1800" i="0" baseline="30000" dirty="0">
                <a:solidFill>
                  <a:schemeClr val="tx1"/>
                </a:solidFill>
                <a:latin typeface="Gill Sans MT" panose="020B0502020104020203" pitchFamily="34" charset="0"/>
                <a:ea typeface="굴림" charset="0"/>
                <a:cs typeface="굴림" charset="0"/>
              </a:rPr>
              <a:t>2</a:t>
            </a:r>
            <a:r>
              <a:rPr lang="en-US" altLang="ko-KR" sz="1800" i="0" dirty="0">
                <a:solidFill>
                  <a:schemeClr val="tx1"/>
                </a:solidFill>
                <a:latin typeface="Gill Sans MT" panose="020B0502020104020203" pitchFamily="34" charset="0"/>
                <a:ea typeface="굴림" charset="0"/>
                <a:cs typeface="굴림" charset="0"/>
              </a:rPr>
              <a:t>) correction, non-perturbative correction, renormalon subtraction</a:t>
            </a: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r>
              <a:rPr lang="en-US" altLang="ko-KR" sz="1800" i="0" dirty="0">
                <a:solidFill>
                  <a:schemeClr val="tx1"/>
                </a:solidFill>
                <a:latin typeface="Gill Sans MT" panose="020B0502020104020203" pitchFamily="34" charset="0"/>
                <a:ea typeface="굴림" charset="0"/>
                <a:cs typeface="굴림" charset="0"/>
              </a:rPr>
              <a:t>The determination of the strong coupling is underway.</a:t>
            </a:r>
          </a:p>
        </p:txBody>
      </p:sp>
      <p:pic>
        <p:nvPicPr>
          <p:cNvPr id="16" name="Picture 15">
            <a:extLst>
              <a:ext uri="{FF2B5EF4-FFF2-40B4-BE49-F238E27FC236}">
                <a16:creationId xmlns:a16="http://schemas.microsoft.com/office/drawing/2014/main" id="{5896A027-7CC9-EDE5-3B04-F9CC357D31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7318" y="2247900"/>
            <a:ext cx="3886228" cy="2959711"/>
          </a:xfrm>
          <a:prstGeom prst="rect">
            <a:avLst/>
          </a:prstGeom>
        </p:spPr>
      </p:pic>
      <p:sp>
        <p:nvSpPr>
          <p:cNvPr id="3" name="Rectangle 3">
            <a:extLst>
              <a:ext uri="{FF2B5EF4-FFF2-40B4-BE49-F238E27FC236}">
                <a16:creationId xmlns:a16="http://schemas.microsoft.com/office/drawing/2014/main" id="{DB7110B9-B2F5-6BA4-F849-443EBC947B2E}"/>
              </a:ext>
            </a:extLst>
          </p:cNvPr>
          <p:cNvSpPr txBox="1">
            <a:spLocks noChangeArrowheads="1"/>
          </p:cNvSpPr>
          <p:nvPr/>
        </p:nvSpPr>
        <p:spPr bwMode="auto">
          <a:xfrm>
            <a:off x="5660053" y="793836"/>
            <a:ext cx="3506015" cy="35310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eaLnBrk="1" hangingPunct="1"/>
            <a:r>
              <a:rPr lang="en-US" sz="1400" i="0" dirty="0">
                <a:solidFill>
                  <a:srgbClr val="000000"/>
                </a:solidFill>
                <a:latin typeface="Gill Sans MT" panose="020B0502020104020203" pitchFamily="34" charset="0"/>
              </a:rPr>
              <a:t>[PRD2025 Ee, </a:t>
            </a:r>
            <a:r>
              <a:rPr lang="en-US" sz="1400" i="0" dirty="0">
                <a:solidFill>
                  <a:srgbClr val="FF0000"/>
                </a:solidFill>
                <a:latin typeface="Gill Sans MT" panose="020B0502020104020203" pitchFamily="34" charset="0"/>
              </a:rPr>
              <a:t>DK,</a:t>
            </a:r>
            <a:r>
              <a:rPr lang="en-US" sz="1400" i="0" dirty="0">
                <a:solidFill>
                  <a:srgbClr val="000000"/>
                </a:solidFill>
                <a:latin typeface="Gill Sans MT" panose="020B0502020104020203" pitchFamily="34" charset="0"/>
              </a:rPr>
              <a:t> Lee, Stewart]</a:t>
            </a:r>
            <a:endParaRPr lang="en-US" altLang="ko-KR" sz="1400" i="0" dirty="0">
              <a:solidFill>
                <a:schemeClr val="tx1"/>
              </a:solidFill>
              <a:ea typeface="굴림" charset="0"/>
              <a:cs typeface="굴림" charset="0"/>
            </a:endParaRPr>
          </a:p>
        </p:txBody>
      </p:sp>
      <p:sp>
        <p:nvSpPr>
          <p:cNvPr id="6" name="Rectangle 3">
            <a:extLst>
              <a:ext uri="{FF2B5EF4-FFF2-40B4-BE49-F238E27FC236}">
                <a16:creationId xmlns:a16="http://schemas.microsoft.com/office/drawing/2014/main" id="{E9D5D32C-9FB5-F0F8-0F64-F9C1527EF8E2}"/>
              </a:ext>
            </a:extLst>
          </p:cNvPr>
          <p:cNvSpPr txBox="1">
            <a:spLocks noChangeArrowheads="1"/>
          </p:cNvSpPr>
          <p:nvPr/>
        </p:nvSpPr>
        <p:spPr bwMode="auto">
          <a:xfrm>
            <a:off x="963532" y="1866900"/>
            <a:ext cx="3733800" cy="463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1800" i="0" dirty="0">
                <a:solidFill>
                  <a:schemeClr val="tx1"/>
                </a:solidFill>
                <a:latin typeface="Gill Sans MT" panose="020B0502020104020203" pitchFamily="34" charset="0"/>
                <a:ea typeface="굴림" charset="0"/>
                <a:cs typeface="굴림" charset="0"/>
              </a:rPr>
              <a:t>        </a:t>
            </a:r>
            <a:r>
              <a:rPr lang="en-US" altLang="ko-KR" sz="1800" i="0" dirty="0">
                <a:solidFill>
                  <a:srgbClr val="FF0000"/>
                </a:solidFill>
                <a:latin typeface="Gill Sans MT" panose="020B0502020104020203" pitchFamily="34" charset="0"/>
                <a:ea typeface="굴림" charset="0"/>
                <a:cs typeface="굴림" charset="0"/>
              </a:rPr>
              <a:t>Theory</a:t>
            </a:r>
            <a:r>
              <a:rPr lang="en-US" altLang="ko-KR" sz="1800" i="0" dirty="0">
                <a:solidFill>
                  <a:schemeClr val="tx1"/>
                </a:solidFill>
                <a:latin typeface="Gill Sans MT" panose="020B0502020104020203" pitchFamily="34" charset="0"/>
                <a:ea typeface="굴림" charset="0"/>
                <a:cs typeface="굴림" charset="0"/>
              </a:rPr>
              <a:t>  vs.  Exp      (Not a fit)</a:t>
            </a:r>
          </a:p>
        </p:txBody>
      </p:sp>
      <p:pic>
        <p:nvPicPr>
          <p:cNvPr id="2" name="Picture 1">
            <a:extLst>
              <a:ext uri="{FF2B5EF4-FFF2-40B4-BE49-F238E27FC236}">
                <a16:creationId xmlns:a16="http://schemas.microsoft.com/office/drawing/2014/main" id="{D8DFDE4C-C353-0804-DBAF-2A015A9C0372}"/>
              </a:ext>
            </a:extLst>
          </p:cNvPr>
          <p:cNvPicPr>
            <a:picLocks noChangeAspect="1"/>
          </p:cNvPicPr>
          <p:nvPr/>
        </p:nvPicPr>
        <p:blipFill>
          <a:blip r:embed="rId4"/>
          <a:stretch>
            <a:fillRect/>
          </a:stretch>
        </p:blipFill>
        <p:spPr>
          <a:xfrm>
            <a:off x="5486400" y="2491074"/>
            <a:ext cx="3144822" cy="2430090"/>
          </a:xfrm>
          <a:prstGeom prst="rect">
            <a:avLst/>
          </a:prstGeom>
        </p:spPr>
      </p:pic>
    </p:spTree>
    <p:extLst>
      <p:ext uri="{BB962C8B-B14F-4D97-AF65-F5344CB8AC3E}">
        <p14:creationId xmlns:p14="http://schemas.microsoft.com/office/powerpoint/2010/main" val="119933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eaLnBrk="1" hangingPunct="1"/>
            <a:fld id="{BD2FBF0B-8217-EA43-BE05-0204635D6B3A}" type="slidenum">
              <a:rPr lang="en-US" sz="1400" i="0">
                <a:solidFill>
                  <a:schemeClr val="tx1"/>
                </a:solidFill>
                <a:latin typeface="Arial" charset="0"/>
              </a:rPr>
              <a:pPr eaLnBrk="1" hangingPunct="1"/>
              <a:t>28</a:t>
            </a:fld>
            <a:endParaRPr lang="en-US" sz="1400" i="0">
              <a:solidFill>
                <a:schemeClr val="tx1"/>
              </a:solidFill>
              <a:latin typeface="Arial" charset="0"/>
            </a:endParaRPr>
          </a:p>
        </p:txBody>
      </p:sp>
      <p:sp>
        <p:nvSpPr>
          <p:cNvPr id="7" name="Rectangle 3"/>
          <p:cNvSpPr txBox="1">
            <a:spLocks noChangeArrowheads="1"/>
          </p:cNvSpPr>
          <p:nvPr/>
        </p:nvSpPr>
        <p:spPr bwMode="auto">
          <a:xfrm>
            <a:off x="304803" y="127000"/>
            <a:ext cx="8810645" cy="591486"/>
          </a:xfrm>
          <a:prstGeom prst="rect">
            <a:avLst/>
          </a:prstGeom>
          <a:noFill/>
          <a:ln>
            <a:noFill/>
          </a:ln>
          <a:extLs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b="1" i="0" dirty="0">
                <a:solidFill>
                  <a:schemeClr val="tx1"/>
                </a:solidFill>
                <a:latin typeface="Gill Sans MT" panose="020B0502020104020203" pitchFamily="34" charset="0"/>
                <a:ea typeface="굴림" charset="0"/>
                <a:cs typeface="굴림" charset="0"/>
              </a:rPr>
              <a:t>Uncertainty budget in x-Q</a:t>
            </a:r>
            <a:r>
              <a:rPr lang="en-US" altLang="ko-KR" b="1" i="0" baseline="30000" dirty="0">
                <a:solidFill>
                  <a:schemeClr val="tx1"/>
                </a:solidFill>
                <a:latin typeface="Gill Sans MT" panose="020B0502020104020203" pitchFamily="34" charset="0"/>
                <a:ea typeface="굴림" charset="0"/>
                <a:cs typeface="굴림" charset="0"/>
              </a:rPr>
              <a:t>2</a:t>
            </a:r>
            <a:r>
              <a:rPr lang="en-US" altLang="ko-KR" b="1" i="0" dirty="0">
                <a:solidFill>
                  <a:schemeClr val="tx1"/>
                </a:solidFill>
                <a:latin typeface="Gill Sans MT" panose="020B0502020104020203" pitchFamily="34" charset="0"/>
                <a:ea typeface="굴림" charset="0"/>
                <a:cs typeface="굴림" charset="0"/>
              </a:rPr>
              <a:t> plane</a:t>
            </a:r>
            <a:endParaRPr lang="en-US" altLang="ko-KR" b="1" dirty="0">
              <a:solidFill>
                <a:schemeClr val="tx1"/>
              </a:solidFill>
              <a:latin typeface="Gill Sans MT" panose="020B0502020104020203" pitchFamily="34" charset="0"/>
              <a:ea typeface="굴림" charset="0"/>
              <a:cs typeface="굴림" charset="0"/>
            </a:endParaRPr>
          </a:p>
        </p:txBody>
      </p:sp>
      <p:sp>
        <p:nvSpPr>
          <p:cNvPr id="15" name="Rectangle 3"/>
          <p:cNvSpPr txBox="1">
            <a:spLocks noChangeArrowheads="1"/>
          </p:cNvSpPr>
          <p:nvPr/>
        </p:nvSpPr>
        <p:spPr bwMode="auto">
          <a:xfrm>
            <a:off x="4419600" y="952500"/>
            <a:ext cx="4724400" cy="4445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marL="342900" indent="-342900" algn="l">
              <a:spcBef>
                <a:spcPct val="20000"/>
              </a:spcBef>
              <a:buSzPct val="70000"/>
              <a:buFont typeface="Wingdings" charset="2"/>
              <a:buChar char="q"/>
            </a:pPr>
            <a:endParaRPr lang="en-US" altLang="ko-KR" sz="1800" i="0" dirty="0">
              <a:solidFill>
                <a:srgbClr val="FF0000"/>
              </a:solidFill>
              <a:latin typeface="Gill Sans MT" panose="020B0502020104020203" pitchFamily="34" charset="0"/>
              <a:ea typeface="굴림" charset="0"/>
              <a:cs typeface="굴림" charset="0"/>
            </a:endParaRPr>
          </a:p>
        </p:txBody>
      </p:sp>
      <p:pic>
        <p:nvPicPr>
          <p:cNvPr id="6" name="Picture 5">
            <a:extLst>
              <a:ext uri="{FF2B5EF4-FFF2-40B4-BE49-F238E27FC236}">
                <a16:creationId xmlns:a16="http://schemas.microsoft.com/office/drawing/2014/main" id="{B79D2EE3-B21C-A4E6-94AA-76B5128557AB}"/>
              </a:ext>
            </a:extLst>
          </p:cNvPr>
          <p:cNvPicPr>
            <a:picLocks noChangeAspect="1"/>
          </p:cNvPicPr>
          <p:nvPr/>
        </p:nvPicPr>
        <p:blipFill>
          <a:blip r:embed="rId3"/>
          <a:stretch>
            <a:fillRect/>
          </a:stretch>
        </p:blipFill>
        <p:spPr>
          <a:xfrm>
            <a:off x="407043" y="1599548"/>
            <a:ext cx="8025114" cy="3010552"/>
          </a:xfrm>
          <a:prstGeom prst="rect">
            <a:avLst/>
          </a:prstGeom>
        </p:spPr>
      </p:pic>
      <p:sp>
        <p:nvSpPr>
          <p:cNvPr id="8" name="TextBox 7">
            <a:extLst>
              <a:ext uri="{FF2B5EF4-FFF2-40B4-BE49-F238E27FC236}">
                <a16:creationId xmlns:a16="http://schemas.microsoft.com/office/drawing/2014/main" id="{369B2D0A-8897-7D1E-943F-13A2E247A554}"/>
              </a:ext>
            </a:extLst>
          </p:cNvPr>
          <p:cNvSpPr txBox="1"/>
          <p:nvPr/>
        </p:nvSpPr>
        <p:spPr>
          <a:xfrm>
            <a:off x="1371600" y="1028700"/>
            <a:ext cx="1676400" cy="461665"/>
          </a:xfrm>
          <a:prstGeom prst="rect">
            <a:avLst/>
          </a:prstGeom>
          <a:noFill/>
        </p:spPr>
        <p:txBody>
          <a:bodyPr wrap="square" rtlCol="0">
            <a:spAutoFit/>
          </a:bodyPr>
          <a:lstStyle/>
          <a:p>
            <a:r>
              <a:rPr lang="en-CN" sz="2400" dirty="0">
                <a:solidFill>
                  <a:schemeClr val="tx1"/>
                </a:solidFill>
                <a:latin typeface="+mn-lt"/>
              </a:rPr>
              <a:t>HERA</a:t>
            </a:r>
            <a:endParaRPr lang="en-CN" dirty="0">
              <a:solidFill>
                <a:schemeClr val="tx1"/>
              </a:solidFill>
              <a:latin typeface="+mn-lt"/>
            </a:endParaRPr>
          </a:p>
        </p:txBody>
      </p:sp>
      <p:sp>
        <p:nvSpPr>
          <p:cNvPr id="10" name="TextBox 9">
            <a:extLst>
              <a:ext uri="{FF2B5EF4-FFF2-40B4-BE49-F238E27FC236}">
                <a16:creationId xmlns:a16="http://schemas.microsoft.com/office/drawing/2014/main" id="{6C21F497-44FC-DD74-F6EA-96D0613E6830}"/>
              </a:ext>
            </a:extLst>
          </p:cNvPr>
          <p:cNvSpPr txBox="1"/>
          <p:nvPr/>
        </p:nvSpPr>
        <p:spPr>
          <a:xfrm>
            <a:off x="5638800" y="1029440"/>
            <a:ext cx="1676400" cy="461665"/>
          </a:xfrm>
          <a:prstGeom prst="rect">
            <a:avLst/>
          </a:prstGeom>
          <a:noFill/>
        </p:spPr>
        <p:txBody>
          <a:bodyPr wrap="square" rtlCol="0">
            <a:spAutoFit/>
          </a:bodyPr>
          <a:lstStyle/>
          <a:p>
            <a:r>
              <a:rPr lang="en-CN" sz="2400" dirty="0">
                <a:solidFill>
                  <a:schemeClr val="tx1"/>
                </a:solidFill>
                <a:latin typeface="+mn-lt"/>
              </a:rPr>
              <a:t>EIC</a:t>
            </a:r>
            <a:endParaRPr lang="en-CN" dirty="0">
              <a:solidFill>
                <a:schemeClr val="tx1"/>
              </a:solidFill>
              <a:latin typeface="+mn-lt"/>
            </a:endParaRPr>
          </a:p>
        </p:txBody>
      </p:sp>
      <p:sp>
        <p:nvSpPr>
          <p:cNvPr id="13" name="Rectangle 3">
            <a:extLst>
              <a:ext uri="{FF2B5EF4-FFF2-40B4-BE49-F238E27FC236}">
                <a16:creationId xmlns:a16="http://schemas.microsoft.com/office/drawing/2014/main" id="{682C3B15-D28E-ED62-E431-0814AFE8091F}"/>
              </a:ext>
            </a:extLst>
          </p:cNvPr>
          <p:cNvSpPr txBox="1">
            <a:spLocks noChangeArrowheads="1"/>
          </p:cNvSpPr>
          <p:nvPr/>
        </p:nvSpPr>
        <p:spPr bwMode="auto">
          <a:xfrm>
            <a:off x="4114800" y="5143500"/>
            <a:ext cx="3506015" cy="35310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eaLnBrk="1" hangingPunct="1"/>
            <a:r>
              <a:rPr lang="en-US" sz="1400" i="0" dirty="0">
                <a:solidFill>
                  <a:srgbClr val="000000"/>
                </a:solidFill>
                <a:latin typeface="Gill Sans MT" panose="020B0502020104020203" pitchFamily="34" charset="0"/>
              </a:rPr>
              <a:t>[2401.01941 Cao, Kang, Liu, Matry]</a:t>
            </a:r>
            <a:endParaRPr lang="en-US" altLang="ko-KR" sz="1400" i="0" dirty="0">
              <a:solidFill>
                <a:schemeClr val="tx1"/>
              </a:solidFill>
              <a:ea typeface="굴림" charset="0"/>
              <a:cs typeface="굴림" charset="0"/>
            </a:endParaRPr>
          </a:p>
        </p:txBody>
      </p:sp>
      <p:sp>
        <p:nvSpPr>
          <p:cNvPr id="14" name="TextBox 13">
            <a:extLst>
              <a:ext uri="{FF2B5EF4-FFF2-40B4-BE49-F238E27FC236}">
                <a16:creationId xmlns:a16="http://schemas.microsoft.com/office/drawing/2014/main" id="{6C0E4A65-8043-56FA-D530-F67199B49C31}"/>
              </a:ext>
            </a:extLst>
          </p:cNvPr>
          <p:cNvSpPr txBox="1"/>
          <p:nvPr/>
        </p:nvSpPr>
        <p:spPr>
          <a:xfrm>
            <a:off x="1029411" y="5078968"/>
            <a:ext cx="3122778" cy="369332"/>
          </a:xfrm>
          <a:prstGeom prst="rect">
            <a:avLst/>
          </a:prstGeom>
          <a:noFill/>
        </p:spPr>
        <p:txBody>
          <a:bodyPr wrap="none" rtlCol="0">
            <a:spAutoFit/>
          </a:bodyPr>
          <a:lstStyle/>
          <a:p>
            <a:r>
              <a:rPr lang="en-US" sz="1800" dirty="0">
                <a:solidFill>
                  <a:schemeClr val="tx1"/>
                </a:solidFill>
                <a:latin typeface="+mn-lt"/>
              </a:rPr>
              <a:t>S</a:t>
            </a:r>
            <a:r>
              <a:rPr lang="en-CN" sz="1800" dirty="0">
                <a:solidFill>
                  <a:schemeClr val="tx1"/>
                </a:solidFill>
                <a:latin typeface="+mn-lt"/>
              </a:rPr>
              <a:t>imilar acuracy achieved by X. Liu</a:t>
            </a:r>
          </a:p>
        </p:txBody>
      </p:sp>
      <p:sp>
        <p:nvSpPr>
          <p:cNvPr id="18" name="Rectangle 3">
            <a:extLst>
              <a:ext uri="{FF2B5EF4-FFF2-40B4-BE49-F238E27FC236}">
                <a16:creationId xmlns:a16="http://schemas.microsoft.com/office/drawing/2014/main" id="{7D64E692-B7CA-6340-A07F-CC047CCCD6BA}"/>
              </a:ext>
            </a:extLst>
          </p:cNvPr>
          <p:cNvSpPr txBox="1">
            <a:spLocks noChangeArrowheads="1"/>
          </p:cNvSpPr>
          <p:nvPr/>
        </p:nvSpPr>
        <p:spPr bwMode="auto">
          <a:xfrm>
            <a:off x="5660053" y="793836"/>
            <a:ext cx="3506015" cy="35310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eaLnBrk="1" hangingPunct="1"/>
            <a:r>
              <a:rPr lang="en-US" sz="1400" i="0" dirty="0">
                <a:solidFill>
                  <a:srgbClr val="000000"/>
                </a:solidFill>
                <a:latin typeface="Gill Sans MT" panose="020B0502020104020203" pitchFamily="34" charset="0"/>
              </a:rPr>
              <a:t>[PRD2025 Ee, </a:t>
            </a:r>
            <a:r>
              <a:rPr lang="en-US" sz="1400" i="0" dirty="0">
                <a:solidFill>
                  <a:srgbClr val="FF0000"/>
                </a:solidFill>
                <a:latin typeface="Gill Sans MT" panose="020B0502020104020203" pitchFamily="34" charset="0"/>
              </a:rPr>
              <a:t>DK,</a:t>
            </a:r>
            <a:r>
              <a:rPr lang="en-US" sz="1400" i="0" dirty="0">
                <a:solidFill>
                  <a:srgbClr val="000000"/>
                </a:solidFill>
                <a:latin typeface="Gill Sans MT" panose="020B0502020104020203" pitchFamily="34" charset="0"/>
              </a:rPr>
              <a:t> Lee, Stewart]</a:t>
            </a:r>
            <a:endParaRPr lang="en-US" altLang="ko-KR" sz="1400" i="0" dirty="0">
              <a:solidFill>
                <a:schemeClr val="tx1"/>
              </a:solidFill>
              <a:ea typeface="굴림" charset="0"/>
              <a:cs typeface="굴림" charset="0"/>
            </a:endParaRPr>
          </a:p>
        </p:txBody>
      </p:sp>
    </p:spTree>
    <p:extLst>
      <p:ext uri="{BB962C8B-B14F-4D97-AF65-F5344CB8AC3E}">
        <p14:creationId xmlns:p14="http://schemas.microsoft.com/office/powerpoint/2010/main" val="177360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0" name="Rectangle 3"/>
              <p:cNvSpPr txBox="1">
                <a:spLocks noChangeArrowheads="1"/>
              </p:cNvSpPr>
              <p:nvPr/>
            </p:nvSpPr>
            <p:spPr bwMode="auto">
              <a:xfrm>
                <a:off x="63909" y="4305300"/>
                <a:ext cx="8065307" cy="146192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marL="342900" indent="-342900" algn="l">
                  <a:spcBef>
                    <a:spcPct val="20000"/>
                  </a:spcBef>
                  <a:buSzPct val="70000"/>
                  <a:buFont typeface="Wingdings" charset="2"/>
                  <a:buChar char="q"/>
                </a:pPr>
                <a:endParaRPr lang="en-US" altLang="ko-KR" sz="24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r>
                  <a:rPr lang="en-US" altLang="ko-KR" sz="1800" i="0" dirty="0">
                    <a:solidFill>
                      <a:schemeClr val="tx1"/>
                    </a:solidFill>
                    <a:latin typeface="Gill Sans MT" panose="020B0502020104020203" pitchFamily="34" charset="0"/>
                    <a:ea typeface="굴림" charset="0"/>
                    <a:cs typeface="굴림" charset="0"/>
                  </a:rPr>
                  <a:t>Correlations between </a:t>
                </a:r>
                <a:r>
                  <a:rPr lang="el-GR" altLang="ko-KR" sz="1800" dirty="0" err="1">
                    <a:solidFill>
                      <a:schemeClr val="tx1"/>
                    </a:solidFill>
                    <a:ea typeface="굴림" charset="0"/>
                    <a:cs typeface="굴림" charset="0"/>
                  </a:rPr>
                  <a:t>α</a:t>
                </a:r>
                <a:r>
                  <a:rPr lang="el-GR" altLang="ko-KR" sz="1800" baseline="-25000" dirty="0" err="1">
                    <a:solidFill>
                      <a:schemeClr val="tx1"/>
                    </a:solidFill>
                    <a:ea typeface="굴림" charset="0"/>
                    <a:cs typeface="굴림" charset="0"/>
                  </a:rPr>
                  <a:t>s</a:t>
                </a:r>
                <a:r>
                  <a:rPr lang="en-US" altLang="ko-KR" sz="1800" baseline="-25000" dirty="0">
                    <a:solidFill>
                      <a:schemeClr val="tx1"/>
                    </a:solidFill>
                    <a:ea typeface="굴림" charset="0"/>
                    <a:cs typeface="굴림" charset="0"/>
                  </a:rPr>
                  <a:t> </a:t>
                </a:r>
                <a:r>
                  <a:rPr lang="en-US" altLang="ko-KR" sz="1800" i="0" dirty="0">
                    <a:solidFill>
                      <a:schemeClr val="tx1"/>
                    </a:solidFill>
                    <a:latin typeface="Gill Sans MT" panose="020B0502020104020203" pitchFamily="34" charset="0"/>
                    <a:ea typeface="굴림" charset="0"/>
                    <a:cs typeface="굴림" charset="0"/>
                  </a:rPr>
                  <a:t>and hadron effect </a:t>
                </a:r>
                <a14:m>
                  <m:oMath xmlns:m="http://schemas.openxmlformats.org/officeDocument/2006/math">
                    <m:sSub>
                      <m:sSubPr>
                        <m:ctrlPr>
                          <a:rPr lang="en-US" altLang="ko-KR" sz="1800" b="0" i="1" smtClean="0">
                            <a:solidFill>
                              <a:schemeClr val="tx1"/>
                            </a:solidFill>
                            <a:latin typeface="Cambria Math" panose="02040503050406030204" pitchFamily="18" charset="0"/>
                            <a:ea typeface="굴림" charset="0"/>
                            <a:cs typeface="굴림" charset="0"/>
                          </a:rPr>
                        </m:ctrlPr>
                      </m:sSubPr>
                      <m:e>
                        <m:r>
                          <m:rPr>
                            <m:sty m:val="p"/>
                          </m:rPr>
                          <a:rPr lang="en-US" altLang="ko-KR" sz="1800" b="0" i="0" smtClean="0">
                            <a:solidFill>
                              <a:schemeClr val="tx1"/>
                            </a:solidFill>
                            <a:latin typeface="Cambria Math" panose="02040503050406030204" pitchFamily="18" charset="0"/>
                            <a:ea typeface="굴림" charset="0"/>
                            <a:cs typeface="굴림" charset="0"/>
                          </a:rPr>
                          <m:t>Ω</m:t>
                        </m:r>
                      </m:e>
                      <m:sub>
                        <m:r>
                          <a:rPr lang="en-US" altLang="ko-KR" sz="1800" b="0" i="1" smtClean="0">
                            <a:solidFill>
                              <a:schemeClr val="tx1"/>
                            </a:solidFill>
                            <a:latin typeface="Cambria Math" panose="02040503050406030204" pitchFamily="18" charset="0"/>
                            <a:ea typeface="굴림" charset="0"/>
                            <a:cs typeface="굴림" charset="0"/>
                          </a:rPr>
                          <m:t>1</m:t>
                        </m:r>
                      </m:sub>
                    </m:sSub>
                  </m:oMath>
                </a14:m>
                <a:endParaRPr lang="en-US" altLang="ko-KR" sz="1800" b="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r>
                  <a:rPr lang="en-US" altLang="ko-KR" sz="1800" i="0" dirty="0">
                    <a:solidFill>
                      <a:schemeClr val="tx1"/>
                    </a:solidFill>
                    <a:latin typeface="Gill Sans MT" panose="020B0502020104020203" pitchFamily="34" charset="0"/>
                    <a:ea typeface="굴림" charset="0"/>
                    <a:cs typeface="굴림" charset="0"/>
                  </a:rPr>
                  <a:t>Higgs-boson decays to constrain Yukawa coupling for light quarks</a:t>
                </a:r>
              </a:p>
              <a:p>
                <a:pPr marL="342900" indent="-342900" algn="l">
                  <a:spcBef>
                    <a:spcPct val="20000"/>
                  </a:spcBef>
                  <a:buSzPct val="70000"/>
                  <a:buFont typeface="Wingdings" charset="2"/>
                  <a:buChar char="q"/>
                </a:pPr>
                <a:endParaRPr lang="en-US" altLang="ko-KR" sz="18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2400" i="0" dirty="0">
                  <a:solidFill>
                    <a:schemeClr val="tx1"/>
                  </a:solidFill>
                  <a:latin typeface="Gill Sans MT" panose="020B0502020104020203" pitchFamily="34" charset="0"/>
                  <a:ea typeface="굴림" charset="0"/>
                  <a:cs typeface="굴림" charset="0"/>
                </a:endParaRPr>
              </a:p>
            </p:txBody>
          </p:sp>
        </mc:Choice>
        <mc:Fallback xmlns="">
          <p:sp>
            <p:nvSpPr>
              <p:cNvPr id="100" name="Rectangle 3"/>
              <p:cNvSpPr txBox="1">
                <a:spLocks noRot="1" noChangeAspect="1" noMove="1" noResize="1" noEditPoints="1" noAdjustHandles="1" noChangeArrowheads="1" noChangeShapeType="1" noTextEdit="1"/>
              </p:cNvSpPr>
              <p:nvPr/>
            </p:nvSpPr>
            <p:spPr bwMode="auto">
              <a:xfrm>
                <a:off x="63909" y="4305300"/>
                <a:ext cx="8065307" cy="1461927"/>
              </a:xfrm>
              <a:prstGeom prst="rect">
                <a:avLst/>
              </a:prstGeom>
              <a:blipFill>
                <a:blip r:embed="rId3"/>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CN">
                    <a:noFill/>
                  </a:rPr>
                  <a:t> </a:t>
                </a:r>
              </a:p>
            </p:txBody>
          </p:sp>
        </mc:Fallback>
      </mc:AlternateContent>
      <p:sp>
        <p:nvSpPr>
          <p:cNvPr id="2" name="Slide Number Placeholder 1"/>
          <p:cNvSpPr>
            <a:spLocks noGrp="1"/>
          </p:cNvSpPr>
          <p:nvPr>
            <p:ph type="sldNum" sz="quarter" idx="12"/>
          </p:nvPr>
        </p:nvSpPr>
        <p:spPr/>
        <p:txBody>
          <a:bodyPr/>
          <a:lstStyle/>
          <a:p>
            <a:pPr>
              <a:defRPr/>
            </a:pPr>
            <a:fld id="{423A64A4-DAD7-9940-A1ED-B03A1BB59AE9}" type="slidenum">
              <a:rPr lang="en-US" smtClean="0"/>
              <a:pPr>
                <a:defRPr/>
              </a:pPr>
              <a:t>29</a:t>
            </a:fld>
            <a:endParaRPr lang="en-US"/>
          </a:p>
        </p:txBody>
      </p:sp>
      <p:sp>
        <p:nvSpPr>
          <p:cNvPr id="98" name="Rectangle 3"/>
          <p:cNvSpPr txBox="1">
            <a:spLocks noChangeArrowheads="1"/>
          </p:cNvSpPr>
          <p:nvPr/>
        </p:nvSpPr>
        <p:spPr bwMode="auto">
          <a:xfrm>
            <a:off x="304800" y="0"/>
            <a:ext cx="8839200" cy="865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lnSpc>
                <a:spcPct val="150000"/>
              </a:lnSpc>
              <a:spcBef>
                <a:spcPct val="20000"/>
              </a:spcBef>
              <a:buSzPct val="70000"/>
            </a:pPr>
            <a:r>
              <a:rPr lang="en-US" altLang="ko-KR" sz="3200" b="1" i="0" dirty="0">
                <a:solidFill>
                  <a:schemeClr val="tx1"/>
                </a:solidFill>
                <a:latin typeface="Gill Sans MT" panose="020B0502020104020203" pitchFamily="34" charset="0"/>
                <a:ea typeface="굴림" charset="0"/>
                <a:cs typeface="굴림" charset="0"/>
              </a:rPr>
              <a:t>Angularity: view from different angle</a:t>
            </a:r>
          </a:p>
        </p:txBody>
      </p:sp>
      <p:sp>
        <p:nvSpPr>
          <p:cNvPr id="45" name="Rectangle 3">
            <a:extLst>
              <a:ext uri="{FF2B5EF4-FFF2-40B4-BE49-F238E27FC236}">
                <a16:creationId xmlns:a16="http://schemas.microsoft.com/office/drawing/2014/main" id="{5007D078-9E6C-4B31-4EA1-9327D61C0E36}"/>
              </a:ext>
            </a:extLst>
          </p:cNvPr>
          <p:cNvSpPr txBox="1">
            <a:spLocks noChangeArrowheads="1"/>
          </p:cNvSpPr>
          <p:nvPr/>
        </p:nvSpPr>
        <p:spPr bwMode="auto">
          <a:xfrm>
            <a:off x="4819237" y="4715933"/>
            <a:ext cx="364125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eaLnBrk="1" hangingPunct="1"/>
            <a:r>
              <a:rPr lang="en-US" sz="1400" i="0" dirty="0">
                <a:solidFill>
                  <a:srgbClr val="000000"/>
                </a:solidFill>
                <a:latin typeface="Gill Sans MT" panose="020B0502020104020203" pitchFamily="34" charset="0"/>
              </a:rPr>
              <a:t>[</a:t>
            </a:r>
            <a:r>
              <a:rPr lang="en-US" sz="1400" i="0" dirty="0">
                <a:solidFill>
                  <a:srgbClr val="FF0000"/>
                </a:solidFill>
                <a:latin typeface="Gill Sans MT" panose="020B0502020104020203" pitchFamily="34" charset="0"/>
              </a:rPr>
              <a:t>DK,</a:t>
            </a:r>
            <a:r>
              <a:rPr lang="en-US" sz="1400" i="0" dirty="0">
                <a:solidFill>
                  <a:srgbClr val="000000"/>
                </a:solidFill>
                <a:latin typeface="Gill Sans MT" panose="020B0502020104020203" pitchFamily="34" charset="0"/>
              </a:rPr>
              <a:t> J. Zhu, T. Maji, JHEP `21]</a:t>
            </a:r>
            <a:endParaRPr lang="en-US" altLang="ko-KR" sz="1400" i="0" dirty="0">
              <a:solidFill>
                <a:schemeClr val="tx1"/>
              </a:solidFill>
              <a:ea typeface="굴림" charset="0"/>
              <a:cs typeface="굴림" charset="0"/>
            </a:endParaRPr>
          </a:p>
        </p:txBody>
      </p:sp>
      <p:pic>
        <p:nvPicPr>
          <p:cNvPr id="14" name="Picture 13">
            <a:extLst>
              <a:ext uri="{FF2B5EF4-FFF2-40B4-BE49-F238E27FC236}">
                <a16:creationId xmlns:a16="http://schemas.microsoft.com/office/drawing/2014/main" id="{C012591F-D947-D34E-837C-1540B634C193}"/>
              </a:ext>
            </a:extLst>
          </p:cNvPr>
          <p:cNvPicPr>
            <a:picLocks noChangeAspect="1"/>
          </p:cNvPicPr>
          <p:nvPr/>
        </p:nvPicPr>
        <p:blipFill>
          <a:blip r:embed="rId4"/>
          <a:stretch>
            <a:fillRect/>
          </a:stretch>
        </p:blipFill>
        <p:spPr>
          <a:xfrm>
            <a:off x="2984398" y="1028700"/>
            <a:ext cx="2578202" cy="559421"/>
          </a:xfrm>
          <a:prstGeom prst="rect">
            <a:avLst/>
          </a:prstGeom>
          <a:ln>
            <a:noFill/>
          </a:ln>
          <a:effectLst>
            <a:outerShdw blurRad="292100" dist="139700" dir="2700000" algn="tl" rotWithShape="0">
              <a:srgbClr val="333333">
                <a:alpha val="65000"/>
              </a:srgbClr>
            </a:outerShdw>
          </a:effectLst>
        </p:spPr>
      </p:pic>
      <p:sp>
        <p:nvSpPr>
          <p:cNvPr id="3" name="Rectangle 3">
            <a:extLst>
              <a:ext uri="{FF2B5EF4-FFF2-40B4-BE49-F238E27FC236}">
                <a16:creationId xmlns:a16="http://schemas.microsoft.com/office/drawing/2014/main" id="{D008F279-33B3-0FF3-D87F-4B19C7B1D10B}"/>
              </a:ext>
            </a:extLst>
          </p:cNvPr>
          <p:cNvSpPr txBox="1">
            <a:spLocks noChangeArrowheads="1"/>
          </p:cNvSpPr>
          <p:nvPr/>
        </p:nvSpPr>
        <p:spPr bwMode="auto">
          <a:xfrm>
            <a:off x="4884935" y="5393410"/>
            <a:ext cx="300930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eaLnBrk="1" hangingPunct="1"/>
            <a:r>
              <a:rPr lang="en-US" sz="1400" i="0" dirty="0">
                <a:solidFill>
                  <a:srgbClr val="000000"/>
                </a:solidFill>
                <a:latin typeface="Gill Sans MT" panose="020B0502020104020203" pitchFamily="34" charset="0"/>
              </a:rPr>
              <a:t>[Zhu, Song, Gao, </a:t>
            </a:r>
            <a:r>
              <a:rPr lang="en-US" sz="1400" i="0" dirty="0">
                <a:solidFill>
                  <a:srgbClr val="FF0000"/>
                </a:solidFill>
                <a:latin typeface="Gill Sans MT" panose="020B0502020104020203" pitchFamily="34" charset="0"/>
              </a:rPr>
              <a:t>DK</a:t>
            </a:r>
            <a:r>
              <a:rPr lang="en-US" sz="1400" i="0" dirty="0">
                <a:solidFill>
                  <a:srgbClr val="000000"/>
                </a:solidFill>
                <a:latin typeface="Gill Sans MT" panose="020B0502020104020203" pitchFamily="34" charset="0"/>
              </a:rPr>
              <a:t>, Maji, CPC `25]</a:t>
            </a:r>
            <a:endParaRPr lang="en-US" altLang="ko-KR" sz="1400" i="0" dirty="0">
              <a:solidFill>
                <a:schemeClr val="tx1"/>
              </a:solidFill>
              <a:ea typeface="굴림" charset="0"/>
              <a:cs typeface="굴림" charset="0"/>
            </a:endParaRPr>
          </a:p>
        </p:txBody>
      </p:sp>
      <p:pic>
        <p:nvPicPr>
          <p:cNvPr id="10" name="Picture 9">
            <a:extLst>
              <a:ext uri="{FF2B5EF4-FFF2-40B4-BE49-F238E27FC236}">
                <a16:creationId xmlns:a16="http://schemas.microsoft.com/office/drawing/2014/main" id="{A897B953-3769-FD6C-7673-391EB108B88F}"/>
              </a:ext>
            </a:extLst>
          </p:cNvPr>
          <p:cNvPicPr>
            <a:picLocks noChangeAspect="1"/>
          </p:cNvPicPr>
          <p:nvPr/>
        </p:nvPicPr>
        <p:blipFill>
          <a:blip r:embed="rId5"/>
          <a:stretch>
            <a:fillRect/>
          </a:stretch>
        </p:blipFill>
        <p:spPr>
          <a:xfrm>
            <a:off x="4234452" y="1921950"/>
            <a:ext cx="1932145" cy="2427185"/>
          </a:xfrm>
          <a:prstGeom prst="rect">
            <a:avLst/>
          </a:prstGeom>
          <a:ln>
            <a:noFill/>
          </a:ln>
          <a:effectLst>
            <a:outerShdw blurRad="292100" dist="139700" dir="2700000" algn="tl" rotWithShape="0">
              <a:srgbClr val="333333">
                <a:alpha val="65000"/>
              </a:srgbClr>
            </a:outerShdw>
          </a:effectLst>
        </p:spPr>
      </p:pic>
      <p:pic>
        <p:nvPicPr>
          <p:cNvPr id="11" name="Picture 10" descr="Julian Voss-Andreae, Sitting Man, 2019">
            <a:extLst>
              <a:ext uri="{FF2B5EF4-FFF2-40B4-BE49-F238E27FC236}">
                <a16:creationId xmlns:a16="http://schemas.microsoft.com/office/drawing/2014/main" id="{11E36C4D-83E2-493B-F8EE-54B41107004E}"/>
              </a:ext>
            </a:extLst>
          </p:cNvPr>
          <p:cNvPicPr>
            <a:picLocks noChangeAspect="1"/>
          </p:cNvPicPr>
          <p:nvPr/>
        </p:nvPicPr>
        <p:blipFill>
          <a:blip r:embed="rId6"/>
          <a:srcRect b="8919"/>
          <a:stretch>
            <a:fillRect/>
          </a:stretch>
        </p:blipFill>
        <p:spPr>
          <a:xfrm>
            <a:off x="1447800" y="1917695"/>
            <a:ext cx="1998644" cy="2427186"/>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3" name="Rectangle 3">
                <a:extLst>
                  <a:ext uri="{FF2B5EF4-FFF2-40B4-BE49-F238E27FC236}">
                    <a16:creationId xmlns:a16="http://schemas.microsoft.com/office/drawing/2014/main" id="{53DE964E-38F3-5107-CA3D-49D3746A8FF2}"/>
                  </a:ext>
                </a:extLst>
              </p:cNvPr>
              <p:cNvSpPr txBox="1">
                <a:spLocks noChangeArrowheads="1"/>
              </p:cNvSpPr>
              <p:nvPr/>
            </p:nvSpPr>
            <p:spPr bwMode="auto">
              <a:xfrm>
                <a:off x="6642018" y="800100"/>
                <a:ext cx="2349582" cy="846351"/>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1800" dirty="0">
                    <a:solidFill>
                      <a:schemeClr val="tx1"/>
                    </a:solidFill>
                    <a:ea typeface="굴림" charset="0"/>
                    <a:cs typeface="Times New Roman" panose="02020603050405020304" pitchFamily="18" charset="0"/>
                  </a:rPr>
                  <a:t>Angular parameter</a:t>
                </a:r>
                <a:br>
                  <a:rPr lang="en-US" altLang="ko-KR" sz="1800" dirty="0">
                    <a:solidFill>
                      <a:schemeClr val="tx1"/>
                    </a:solidFill>
                    <a:ea typeface="굴림"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en-US" altLang="ko-KR" sz="1800" i="1" dirty="0" smtClean="0">
                          <a:solidFill>
                            <a:schemeClr val="tx1"/>
                          </a:solidFill>
                          <a:latin typeface="Cambria Math" panose="02040503050406030204" pitchFamily="18" charset="0"/>
                          <a:ea typeface="굴림" charset="0"/>
                          <a:cs typeface="Times New Roman" panose="02020603050405020304" pitchFamily="18" charset="0"/>
                        </a:rPr>
                        <m:t>𝑎</m:t>
                      </m:r>
                      <m:r>
                        <a:rPr lang="en-US" altLang="ko-KR" sz="1800" i="1" dirty="0" smtClean="0">
                          <a:solidFill>
                            <a:schemeClr val="tx1"/>
                          </a:solidFill>
                          <a:latin typeface="Cambria Math" panose="02040503050406030204" pitchFamily="18" charset="0"/>
                          <a:ea typeface="굴림" charset="0"/>
                          <a:cs typeface="Times New Roman" panose="02020603050405020304" pitchFamily="18" charset="0"/>
                        </a:rPr>
                        <m:t>={</m:t>
                      </m:r>
                      <m:f>
                        <m:fPr>
                          <m:ctrlPr>
                            <a:rPr lang="en-US" altLang="ko-KR" sz="1800" i="1" dirty="0" smtClean="0">
                              <a:solidFill>
                                <a:schemeClr val="tx1"/>
                              </a:solidFill>
                              <a:latin typeface="Cambria Math" panose="02040503050406030204" pitchFamily="18" charset="0"/>
                              <a:ea typeface="굴림" charset="0"/>
                              <a:cs typeface="Times New Roman" panose="02020603050405020304" pitchFamily="18" charset="0"/>
                            </a:rPr>
                          </m:ctrlPr>
                        </m:fPr>
                        <m:num>
                          <m:r>
                            <a:rPr lang="en-US" altLang="ko-KR" sz="1800" b="0" i="1" dirty="0" smtClean="0">
                              <a:solidFill>
                                <a:schemeClr val="tx1"/>
                              </a:solidFill>
                              <a:latin typeface="Cambria Math" panose="02040503050406030204" pitchFamily="18" charset="0"/>
                              <a:ea typeface="굴림" charset="0"/>
                              <a:cs typeface="Times New Roman" panose="02020603050405020304" pitchFamily="18" charset="0"/>
                            </a:rPr>
                            <m:t>1</m:t>
                          </m:r>
                        </m:num>
                        <m:den>
                          <m:r>
                            <a:rPr lang="en-US" altLang="ko-KR" sz="1800" b="0" i="1" dirty="0" smtClean="0">
                              <a:solidFill>
                                <a:schemeClr val="tx1"/>
                              </a:solidFill>
                              <a:latin typeface="Cambria Math" panose="02040503050406030204" pitchFamily="18" charset="0"/>
                              <a:ea typeface="굴림" charset="0"/>
                              <a:cs typeface="Times New Roman" panose="02020603050405020304" pitchFamily="18" charset="0"/>
                            </a:rPr>
                            <m:t>2</m:t>
                          </m:r>
                        </m:den>
                      </m:f>
                      <m:r>
                        <a:rPr lang="en-US" altLang="ko-KR" sz="1800" dirty="0">
                          <a:solidFill>
                            <a:schemeClr val="tx1"/>
                          </a:solidFill>
                          <a:latin typeface="Cambria Math" panose="02040503050406030204" pitchFamily="18" charset="0"/>
                          <a:ea typeface="굴림" charset="0"/>
                          <a:cs typeface="Times New Roman" panose="02020603050405020304" pitchFamily="18" charset="0"/>
                        </a:rPr>
                        <m:t>, 0,</m:t>
                      </m:r>
                      <m:r>
                        <a:rPr lang="en-US" altLang="ko-KR" sz="1800" b="0" i="1" dirty="0" smtClean="0">
                          <a:solidFill>
                            <a:schemeClr val="tx1"/>
                          </a:solidFill>
                          <a:latin typeface="Cambria Math" panose="02040503050406030204" pitchFamily="18" charset="0"/>
                          <a:ea typeface="굴림" charset="0"/>
                          <a:cs typeface="Times New Roman" panose="02020603050405020304" pitchFamily="18" charset="0"/>
                        </a:rPr>
                        <m:t>−</m:t>
                      </m:r>
                      <m:f>
                        <m:fPr>
                          <m:ctrlPr>
                            <a:rPr lang="en-US" altLang="ko-KR" sz="1800" i="1" dirty="0">
                              <a:solidFill>
                                <a:schemeClr val="tx1"/>
                              </a:solidFill>
                              <a:latin typeface="Cambria Math" panose="02040503050406030204" pitchFamily="18" charset="0"/>
                              <a:ea typeface="굴림" charset="0"/>
                              <a:cs typeface="Times New Roman" panose="02020603050405020304" pitchFamily="18" charset="0"/>
                            </a:rPr>
                          </m:ctrlPr>
                        </m:fPr>
                        <m:num>
                          <m:r>
                            <a:rPr lang="en-US" altLang="ko-KR" sz="1800" dirty="0">
                              <a:solidFill>
                                <a:schemeClr val="tx1"/>
                              </a:solidFill>
                              <a:latin typeface="Cambria Math" panose="02040503050406030204" pitchFamily="18" charset="0"/>
                              <a:ea typeface="굴림" charset="0"/>
                              <a:cs typeface="Times New Roman" panose="02020603050405020304" pitchFamily="18" charset="0"/>
                            </a:rPr>
                            <m:t>1</m:t>
                          </m:r>
                        </m:num>
                        <m:den>
                          <m:r>
                            <a:rPr lang="en-US" altLang="ko-KR" sz="1800" dirty="0">
                              <a:solidFill>
                                <a:schemeClr val="tx1"/>
                              </a:solidFill>
                              <a:latin typeface="Cambria Math" panose="02040503050406030204" pitchFamily="18" charset="0"/>
                              <a:ea typeface="굴림" charset="0"/>
                              <a:cs typeface="Times New Roman" panose="02020603050405020304" pitchFamily="18" charset="0"/>
                            </a:rPr>
                            <m:t>2</m:t>
                          </m:r>
                        </m:den>
                      </m:f>
                      <m:r>
                        <a:rPr lang="en-US" altLang="ko-KR" sz="1800" dirty="0">
                          <a:solidFill>
                            <a:schemeClr val="tx1"/>
                          </a:solidFill>
                          <a:latin typeface="Cambria Math" panose="02040503050406030204" pitchFamily="18" charset="0"/>
                          <a:ea typeface="굴림" charset="0"/>
                          <a:cs typeface="Times New Roman" panose="02020603050405020304" pitchFamily="18" charset="0"/>
                        </a:rPr>
                        <m:t>, −1, …}</m:t>
                      </m:r>
                    </m:oMath>
                  </m:oMathPara>
                </a14:m>
                <a:endParaRPr lang="en-US" altLang="ko-KR" sz="1800" dirty="0">
                  <a:solidFill>
                    <a:schemeClr val="tx1"/>
                  </a:solidFill>
                  <a:latin typeface="Times New Roman" panose="02020603050405020304" pitchFamily="18" charset="0"/>
                  <a:ea typeface="굴림" charset="0"/>
                  <a:cs typeface="Times New Roman" panose="02020603050405020304" pitchFamily="18" charset="0"/>
                </a:endParaRPr>
              </a:p>
            </p:txBody>
          </p:sp>
        </mc:Choice>
        <mc:Fallback xmlns="">
          <p:sp>
            <p:nvSpPr>
              <p:cNvPr id="13" name="Rectangle 3">
                <a:extLst>
                  <a:ext uri="{FF2B5EF4-FFF2-40B4-BE49-F238E27FC236}">
                    <a16:creationId xmlns:a16="http://schemas.microsoft.com/office/drawing/2014/main" id="{53DE964E-38F3-5107-CA3D-49D3746A8FF2}"/>
                  </a:ext>
                </a:extLst>
              </p:cNvPr>
              <p:cNvSpPr txBox="1">
                <a:spLocks noRot="1" noChangeAspect="1" noMove="1" noResize="1" noEditPoints="1" noAdjustHandles="1" noChangeArrowheads="1" noChangeShapeType="1" noTextEdit="1"/>
              </p:cNvSpPr>
              <p:nvPr/>
            </p:nvSpPr>
            <p:spPr bwMode="auto">
              <a:xfrm>
                <a:off x="6642018" y="800100"/>
                <a:ext cx="2349582" cy="846351"/>
              </a:xfrm>
              <a:prstGeom prst="rect">
                <a:avLst/>
              </a:prstGeom>
              <a:blipFill>
                <a:blip r:embed="rId10"/>
                <a:stretch>
                  <a:fillRect l="-2703" t="-2941" b="-735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CN">
                    <a:noFill/>
                  </a:rPr>
                  <a:t> </a:t>
                </a:r>
              </a:p>
            </p:txBody>
          </p:sp>
        </mc:Fallback>
      </mc:AlternateContent>
      <p:pic>
        <p:nvPicPr>
          <p:cNvPr id="4" name="Picture 3">
            <a:extLst>
              <a:ext uri="{FF2B5EF4-FFF2-40B4-BE49-F238E27FC236}">
                <a16:creationId xmlns:a16="http://schemas.microsoft.com/office/drawing/2014/main" id="{03D7EDC6-479D-FFC1-3524-6391CD2B4620}"/>
              </a:ext>
            </a:extLst>
          </p:cNvPr>
          <p:cNvPicPr>
            <a:picLocks noChangeAspect="1"/>
          </p:cNvPicPr>
          <p:nvPr/>
        </p:nvPicPr>
        <p:blipFill>
          <a:blip r:embed="rId11">
            <a:extLst>
              <a:ext uri="{28A0092B-C50C-407E-A947-70E740481C1C}">
                <a14:useLocalDpi xmlns:a14="http://schemas.microsoft.com/office/drawing/2010/main" val="0"/>
              </a:ext>
            </a:extLst>
          </a:blip>
          <a:srcRect l="46619"/>
          <a:stretch>
            <a:fillRect/>
          </a:stretch>
        </p:blipFill>
        <p:spPr>
          <a:xfrm>
            <a:off x="6908869" y="2026412"/>
            <a:ext cx="2082731" cy="1745488"/>
          </a:xfrm>
          <a:prstGeom prst="rect">
            <a:avLst/>
          </a:prstGeom>
        </p:spPr>
      </p:pic>
    </p:spTree>
    <p:extLst>
      <p:ext uri="{BB962C8B-B14F-4D97-AF65-F5344CB8AC3E}">
        <p14:creationId xmlns:p14="http://schemas.microsoft.com/office/powerpoint/2010/main" val="4242261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0F64-3E1C-AAC6-D403-CEB7B45A90B1}"/>
              </a:ext>
            </a:extLst>
          </p:cNvPr>
          <p:cNvSpPr>
            <a:spLocks noGrp="1"/>
          </p:cNvSpPr>
          <p:nvPr>
            <p:ph type="title"/>
          </p:nvPr>
        </p:nvSpPr>
        <p:spPr/>
        <p:txBody>
          <a:bodyPr/>
          <a:lstStyle/>
          <a:p>
            <a:r>
              <a:rPr lang="en-US" b="1" dirty="0"/>
              <a:t>Pre-Workshop School</a:t>
            </a:r>
            <a:endParaRPr lang="en-CN" dirty="0"/>
          </a:p>
        </p:txBody>
      </p:sp>
      <p:sp>
        <p:nvSpPr>
          <p:cNvPr id="3" name="Content Placeholder 2">
            <a:extLst>
              <a:ext uri="{FF2B5EF4-FFF2-40B4-BE49-F238E27FC236}">
                <a16:creationId xmlns:a16="http://schemas.microsoft.com/office/drawing/2014/main" id="{07990621-1008-59AF-41D4-DFBFFF2EA84B}"/>
              </a:ext>
            </a:extLst>
          </p:cNvPr>
          <p:cNvSpPr>
            <a:spLocks noGrp="1"/>
          </p:cNvSpPr>
          <p:nvPr>
            <p:ph idx="1"/>
          </p:nvPr>
        </p:nvSpPr>
        <p:spPr>
          <a:xfrm>
            <a:off x="628650" y="1333500"/>
            <a:ext cx="7886700" cy="3993357"/>
          </a:xfrm>
        </p:spPr>
        <p:txBody>
          <a:bodyPr>
            <a:normAutofit fontScale="47500" lnSpcReduction="20000"/>
          </a:bodyPr>
          <a:lstStyle/>
          <a:p>
            <a:r>
              <a:rPr lang="en-CN" dirty="0"/>
              <a:t>First time ever in the history of the workshop!</a:t>
            </a:r>
          </a:p>
          <a:p>
            <a:r>
              <a:rPr lang="en-US" dirty="0"/>
              <a:t>let the incoming </a:t>
            </a:r>
            <a:r>
              <a:rPr lang="en-CN" dirty="0">
                <a:solidFill>
                  <a:schemeClr val="accent2"/>
                </a:solidFill>
              </a:rPr>
              <a:t>graduate students and young researchers</a:t>
            </a:r>
            <a:r>
              <a:rPr lang="en-US" dirty="0">
                <a:solidFill>
                  <a:schemeClr val="accent2"/>
                </a:solidFill>
              </a:rPr>
              <a:t> </a:t>
            </a:r>
            <a:r>
              <a:rPr lang="en-US" dirty="0"/>
              <a:t>learn and taste SCET and related subjects so that they can smoothly participate in the research</a:t>
            </a:r>
            <a:endParaRPr lang="en-CN" dirty="0"/>
          </a:p>
          <a:p>
            <a:endParaRPr lang="en-CN" dirty="0"/>
          </a:p>
          <a:p>
            <a:pPr lvl="1"/>
            <a:r>
              <a:rPr lang="en-CN" dirty="0"/>
              <a:t>Lecturers:</a:t>
            </a:r>
            <a:r>
              <a:rPr lang="en-US" dirty="0"/>
              <a:t>Mike Luke (U of Toronto): EFT’s from four-fermi theory to SCET</a:t>
            </a:r>
          </a:p>
          <a:p>
            <a:pPr lvl="1"/>
            <a:r>
              <a:rPr lang="en-US" dirty="0"/>
              <a:t>Thomas Becher (U of Bern): introduction to SCET</a:t>
            </a:r>
          </a:p>
          <a:p>
            <a:pPr lvl="1"/>
            <a:r>
              <a:rPr lang="en-US" dirty="0"/>
              <a:t>Xiangdong Ji (U of Maryland): lattice QCD</a:t>
            </a:r>
          </a:p>
          <a:p>
            <a:pPr lvl="1"/>
            <a:r>
              <a:rPr lang="en-US" dirty="0"/>
              <a:t>Chris Lee (LANL) </a:t>
            </a:r>
          </a:p>
          <a:p>
            <a:pPr lvl="1"/>
            <a:r>
              <a:rPr lang="en-US" dirty="0"/>
              <a:t>Adam Leibovich (U of Pittsburgh): TBA</a:t>
            </a:r>
          </a:p>
          <a:p>
            <a:pPr lvl="1"/>
            <a:endParaRPr lang="en-US" dirty="0"/>
          </a:p>
          <a:p>
            <a:endParaRPr lang="en-CN" dirty="0"/>
          </a:p>
          <a:p>
            <a:r>
              <a:rPr lang="en-CN" dirty="0"/>
              <a:t>Special request:  </a:t>
            </a:r>
            <a:r>
              <a:rPr lang="en-US" b="1" dirty="0"/>
              <a:t>a colloquium style </a:t>
            </a:r>
            <a:r>
              <a:rPr lang="en-US" dirty="0"/>
              <a:t>(20-30 minutes) that attracts experimentalists</a:t>
            </a:r>
          </a:p>
          <a:p>
            <a:pPr marL="0" indent="0">
              <a:buNone/>
            </a:pPr>
            <a:endParaRPr lang="en-CN" dirty="0"/>
          </a:p>
          <a:p>
            <a:r>
              <a:rPr lang="en-CN" dirty="0">
                <a:solidFill>
                  <a:schemeClr val="accent2"/>
                </a:solidFill>
              </a:rPr>
              <a:t>No registration fee  + dormintory/hotel support</a:t>
            </a:r>
          </a:p>
          <a:p>
            <a:r>
              <a:rPr lang="en-CN" dirty="0"/>
              <a:t>Zoom broadcast</a:t>
            </a:r>
          </a:p>
          <a:p>
            <a:pPr marL="0" indent="0">
              <a:buNone/>
            </a:pPr>
            <a:r>
              <a:rPr lang="en-CN" dirty="0"/>
              <a:t>   Thanks for our sponsors: IBS-CTPU, KIAS, ko-ALICE, k-CMS, APCTP (tentative)</a:t>
            </a:r>
          </a:p>
          <a:p>
            <a:endParaRPr lang="en-CN" dirty="0"/>
          </a:p>
        </p:txBody>
      </p:sp>
      <p:sp>
        <p:nvSpPr>
          <p:cNvPr id="4" name="Slide Number Placeholder 3">
            <a:extLst>
              <a:ext uri="{FF2B5EF4-FFF2-40B4-BE49-F238E27FC236}">
                <a16:creationId xmlns:a16="http://schemas.microsoft.com/office/drawing/2014/main" id="{3054F7BE-81AB-D557-A74E-613E6220019E}"/>
              </a:ext>
            </a:extLst>
          </p:cNvPr>
          <p:cNvSpPr>
            <a:spLocks noGrp="1"/>
          </p:cNvSpPr>
          <p:nvPr>
            <p:ph type="sldNum" sz="quarter" idx="12"/>
          </p:nvPr>
        </p:nvSpPr>
        <p:spPr/>
        <p:txBody>
          <a:bodyPr/>
          <a:lstStyle/>
          <a:p>
            <a:fld id="{1CDCAF89-C751-7A43-A5B8-AE60FDB887BD}" type="slidenum">
              <a:rPr lang="en-CN" smtClean="0"/>
              <a:t>3</a:t>
            </a:fld>
            <a:endParaRPr lang="en-CN"/>
          </a:p>
        </p:txBody>
      </p:sp>
      <p:sp>
        <p:nvSpPr>
          <p:cNvPr id="5" name="TextBox 4">
            <a:extLst>
              <a:ext uri="{FF2B5EF4-FFF2-40B4-BE49-F238E27FC236}">
                <a16:creationId xmlns:a16="http://schemas.microsoft.com/office/drawing/2014/main" id="{08FA1535-E1BB-6F54-6D9C-A050A5524B02}"/>
              </a:ext>
            </a:extLst>
          </p:cNvPr>
          <p:cNvSpPr txBox="1"/>
          <p:nvPr/>
        </p:nvSpPr>
        <p:spPr>
          <a:xfrm>
            <a:off x="1459264" y="5029629"/>
            <a:ext cx="5105400" cy="461665"/>
          </a:xfrm>
          <a:prstGeom prst="rect">
            <a:avLst/>
          </a:prstGeom>
          <a:noFill/>
        </p:spPr>
        <p:txBody>
          <a:bodyPr wrap="square" rtlCol="0">
            <a:spAutoFit/>
          </a:bodyPr>
          <a:lstStyle/>
          <a:p>
            <a:r>
              <a:rPr lang="en-US" sz="2400" b="1" dirty="0">
                <a:solidFill>
                  <a:schemeClr val="bg1"/>
                </a:solidFill>
                <a:highlight>
                  <a:srgbClr val="FF0000"/>
                </a:highlight>
              </a:rPr>
              <a:t>G</a:t>
            </a:r>
            <a:r>
              <a:rPr lang="en-CN" sz="2400" b="1" dirty="0">
                <a:solidFill>
                  <a:schemeClr val="bg1"/>
                </a:solidFill>
                <a:highlight>
                  <a:srgbClr val="FF0000"/>
                </a:highlight>
              </a:rPr>
              <a:t>oogle scet 2026 and register NOW!</a:t>
            </a:r>
            <a:endParaRPr lang="en-CN" sz="2700" b="1" dirty="0">
              <a:solidFill>
                <a:schemeClr val="bg1"/>
              </a:solidFill>
              <a:highlight>
                <a:srgbClr val="FF0000"/>
              </a:highlight>
            </a:endParaRPr>
          </a:p>
        </p:txBody>
      </p:sp>
    </p:spTree>
    <p:extLst>
      <p:ext uri="{BB962C8B-B14F-4D97-AF65-F5344CB8AC3E}">
        <p14:creationId xmlns:p14="http://schemas.microsoft.com/office/powerpoint/2010/main" val="67251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ADA5-E8EB-C0C1-9336-C95241AECE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C1A974-5FD1-A541-FF5C-F5DD851C05E7}"/>
              </a:ext>
            </a:extLst>
          </p:cNvPr>
          <p:cNvPicPr>
            <a:picLocks noChangeAspect="1"/>
          </p:cNvPicPr>
          <p:nvPr/>
        </p:nvPicPr>
        <p:blipFill>
          <a:blip r:embed="rId3"/>
          <a:stretch>
            <a:fillRect/>
          </a:stretch>
        </p:blipFill>
        <p:spPr>
          <a:xfrm>
            <a:off x="90488" y="327914"/>
            <a:ext cx="8963025" cy="5059171"/>
          </a:xfrm>
          <a:prstGeom prst="rect">
            <a:avLst/>
          </a:prstGeom>
          <a:noFill/>
        </p:spPr>
      </p:pic>
      <p:sp>
        <p:nvSpPr>
          <p:cNvPr id="4" name="Title 1">
            <a:extLst>
              <a:ext uri="{FF2B5EF4-FFF2-40B4-BE49-F238E27FC236}">
                <a16:creationId xmlns:a16="http://schemas.microsoft.com/office/drawing/2014/main" id="{DA94BA8A-8698-5D4E-89C4-6ACB7AECDF77}"/>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75986B6E-EA8E-BB2B-2F5C-850CD6BA7947}"/>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30</a:t>
            </a:fld>
            <a:endParaRPr lang="en-US"/>
          </a:p>
        </p:txBody>
      </p:sp>
      <p:pic>
        <p:nvPicPr>
          <p:cNvPr id="8" name="Picture 7">
            <a:extLst>
              <a:ext uri="{FF2B5EF4-FFF2-40B4-BE49-F238E27FC236}">
                <a16:creationId xmlns:a16="http://schemas.microsoft.com/office/drawing/2014/main" id="{385ED244-C0A7-CC8F-803D-61816DFA315A}"/>
              </a:ext>
            </a:extLst>
          </p:cNvPr>
          <p:cNvPicPr>
            <a:picLocks noChangeAspect="1"/>
          </p:cNvPicPr>
          <p:nvPr/>
        </p:nvPicPr>
        <p:blipFill>
          <a:blip r:embed="rId4"/>
          <a:stretch>
            <a:fillRect/>
          </a:stretch>
        </p:blipFill>
        <p:spPr>
          <a:xfrm>
            <a:off x="5638799" y="186303"/>
            <a:ext cx="3497179" cy="518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8003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AA1D1-2B1F-5C4B-9C75-BAC8295009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A3BD37-6205-9B5D-FBAD-9AA2791D7762}"/>
              </a:ext>
            </a:extLst>
          </p:cNvPr>
          <p:cNvPicPr>
            <a:picLocks noChangeAspect="1"/>
          </p:cNvPicPr>
          <p:nvPr/>
        </p:nvPicPr>
        <p:blipFill>
          <a:blip r:embed="rId3"/>
          <a:stretch>
            <a:fillRect/>
          </a:stretch>
        </p:blipFill>
        <p:spPr>
          <a:xfrm>
            <a:off x="90488" y="327914"/>
            <a:ext cx="8963025" cy="5059171"/>
          </a:xfrm>
          <a:prstGeom prst="rect">
            <a:avLst/>
          </a:prstGeom>
          <a:noFill/>
        </p:spPr>
      </p:pic>
      <p:sp>
        <p:nvSpPr>
          <p:cNvPr id="4" name="Title 1">
            <a:extLst>
              <a:ext uri="{FF2B5EF4-FFF2-40B4-BE49-F238E27FC236}">
                <a16:creationId xmlns:a16="http://schemas.microsoft.com/office/drawing/2014/main" id="{33804D2A-A593-749E-67EC-E9EFC1C8B916}"/>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981DA2BD-6E36-F951-7124-FAB491411A33}"/>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31</a:t>
            </a:fld>
            <a:endParaRPr lang="en-US"/>
          </a:p>
        </p:txBody>
      </p:sp>
    </p:spTree>
    <p:extLst>
      <p:ext uri="{BB962C8B-B14F-4D97-AF65-F5344CB8AC3E}">
        <p14:creationId xmlns:p14="http://schemas.microsoft.com/office/powerpoint/2010/main" val="423629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1209E-6F3E-C097-D334-598AA3069F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F5D89C-C6E4-8B31-4425-68A62A2D1810}"/>
              </a:ext>
            </a:extLst>
          </p:cNvPr>
          <p:cNvPicPr>
            <a:picLocks noChangeAspect="1"/>
          </p:cNvPicPr>
          <p:nvPr/>
        </p:nvPicPr>
        <p:blipFill>
          <a:blip r:embed="rId3"/>
          <a:stretch>
            <a:fillRect/>
          </a:stretch>
        </p:blipFill>
        <p:spPr>
          <a:xfrm>
            <a:off x="90488" y="327914"/>
            <a:ext cx="8963025" cy="5059171"/>
          </a:xfrm>
          <a:prstGeom prst="rect">
            <a:avLst/>
          </a:prstGeom>
          <a:noFill/>
        </p:spPr>
      </p:pic>
      <p:sp>
        <p:nvSpPr>
          <p:cNvPr id="4" name="Title 1">
            <a:extLst>
              <a:ext uri="{FF2B5EF4-FFF2-40B4-BE49-F238E27FC236}">
                <a16:creationId xmlns:a16="http://schemas.microsoft.com/office/drawing/2014/main" id="{010CED55-1E7B-BCEA-F60E-6F51E0E5A976}"/>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FFB08C49-5756-F9F0-36F6-3455B8288A95}"/>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32</a:t>
            </a:fld>
            <a:endParaRPr lang="en-US"/>
          </a:p>
        </p:txBody>
      </p:sp>
    </p:spTree>
    <p:extLst>
      <p:ext uri="{BB962C8B-B14F-4D97-AF65-F5344CB8AC3E}">
        <p14:creationId xmlns:p14="http://schemas.microsoft.com/office/powerpoint/2010/main" val="3769340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43563-D49F-290C-903C-FDB59C112C7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FE8F3FB-DAFF-5FA9-1B1B-0544BEE4A625}"/>
              </a:ext>
            </a:extLst>
          </p:cNvPr>
          <p:cNvPicPr>
            <a:picLocks noChangeAspect="1"/>
          </p:cNvPicPr>
          <p:nvPr/>
        </p:nvPicPr>
        <p:blipFill>
          <a:blip r:embed="rId3"/>
          <a:stretch>
            <a:fillRect/>
          </a:stretch>
        </p:blipFill>
        <p:spPr>
          <a:xfrm>
            <a:off x="90488" y="327914"/>
            <a:ext cx="8963025" cy="5059171"/>
          </a:xfrm>
          <a:prstGeom prst="rect">
            <a:avLst/>
          </a:prstGeom>
          <a:noFill/>
        </p:spPr>
      </p:pic>
      <p:sp>
        <p:nvSpPr>
          <p:cNvPr id="4" name="Title 1">
            <a:extLst>
              <a:ext uri="{FF2B5EF4-FFF2-40B4-BE49-F238E27FC236}">
                <a16:creationId xmlns:a16="http://schemas.microsoft.com/office/drawing/2014/main" id="{2F34D4BD-F846-347B-A577-6306203478C0}"/>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4664FB8E-14CA-1D47-BA38-0C3F2CC59898}"/>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33</a:t>
            </a:fld>
            <a:endParaRPr lang="en-US"/>
          </a:p>
        </p:txBody>
      </p:sp>
    </p:spTree>
    <p:extLst>
      <p:ext uri="{BB962C8B-B14F-4D97-AF65-F5344CB8AC3E}">
        <p14:creationId xmlns:p14="http://schemas.microsoft.com/office/powerpoint/2010/main" val="3202422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4CB0C-6B9E-5BF8-8D88-828175339B2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0D920C-C157-053E-9319-2FD556101F5D}"/>
              </a:ext>
            </a:extLst>
          </p:cNvPr>
          <p:cNvPicPr>
            <a:picLocks noChangeAspect="1"/>
          </p:cNvPicPr>
          <p:nvPr/>
        </p:nvPicPr>
        <p:blipFill>
          <a:blip r:embed="rId3"/>
          <a:stretch>
            <a:fillRect/>
          </a:stretch>
        </p:blipFill>
        <p:spPr>
          <a:xfrm>
            <a:off x="90488" y="327914"/>
            <a:ext cx="8963025" cy="5059171"/>
          </a:xfrm>
          <a:prstGeom prst="rect">
            <a:avLst/>
          </a:prstGeom>
          <a:noFill/>
        </p:spPr>
      </p:pic>
      <p:sp>
        <p:nvSpPr>
          <p:cNvPr id="4" name="Title 1">
            <a:extLst>
              <a:ext uri="{FF2B5EF4-FFF2-40B4-BE49-F238E27FC236}">
                <a16:creationId xmlns:a16="http://schemas.microsoft.com/office/drawing/2014/main" id="{27366C7E-A83A-481A-DCCF-F21DD2CA2370}"/>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B9482C7B-D00E-D473-27E0-EA9D3B3362AD}"/>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34</a:t>
            </a:fld>
            <a:endParaRPr lang="en-US"/>
          </a:p>
        </p:txBody>
      </p:sp>
      <p:pic>
        <p:nvPicPr>
          <p:cNvPr id="6" name="Picture 5">
            <a:extLst>
              <a:ext uri="{FF2B5EF4-FFF2-40B4-BE49-F238E27FC236}">
                <a16:creationId xmlns:a16="http://schemas.microsoft.com/office/drawing/2014/main" id="{2131DCDD-920B-351C-9465-706817A90911}"/>
              </a:ext>
            </a:extLst>
          </p:cNvPr>
          <p:cNvPicPr>
            <a:picLocks noChangeAspect="1"/>
          </p:cNvPicPr>
          <p:nvPr/>
        </p:nvPicPr>
        <p:blipFill>
          <a:blip r:embed="rId4"/>
          <a:stretch>
            <a:fillRect/>
          </a:stretch>
        </p:blipFill>
        <p:spPr>
          <a:xfrm>
            <a:off x="6412665" y="38100"/>
            <a:ext cx="2655135"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1388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C275-A07C-B892-85E8-882374348E1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EC135C-5339-3740-A48D-B84512870362}"/>
              </a:ext>
            </a:extLst>
          </p:cNvPr>
          <p:cNvPicPr>
            <a:picLocks noChangeAspect="1"/>
          </p:cNvPicPr>
          <p:nvPr/>
        </p:nvPicPr>
        <p:blipFill>
          <a:blip r:embed="rId3"/>
          <a:stretch>
            <a:fillRect/>
          </a:stretch>
        </p:blipFill>
        <p:spPr>
          <a:xfrm>
            <a:off x="90488" y="327914"/>
            <a:ext cx="8963025" cy="5059171"/>
          </a:xfrm>
          <a:prstGeom prst="rect">
            <a:avLst/>
          </a:prstGeom>
          <a:noFill/>
        </p:spPr>
      </p:pic>
      <p:sp>
        <p:nvSpPr>
          <p:cNvPr id="4" name="Title 1">
            <a:extLst>
              <a:ext uri="{FF2B5EF4-FFF2-40B4-BE49-F238E27FC236}">
                <a16:creationId xmlns:a16="http://schemas.microsoft.com/office/drawing/2014/main" id="{93E3A257-C097-A275-9D4B-FB105B840072}"/>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1779348B-4316-E0A9-A871-95C78D672303}"/>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35</a:t>
            </a:fld>
            <a:endParaRPr lang="en-US"/>
          </a:p>
        </p:txBody>
      </p:sp>
    </p:spTree>
    <p:extLst>
      <p:ext uri="{BB962C8B-B14F-4D97-AF65-F5344CB8AC3E}">
        <p14:creationId xmlns:p14="http://schemas.microsoft.com/office/powerpoint/2010/main" val="2827820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8B47E-7DD2-4A0C-91EE-9913E4615E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A1ECB2-6DCA-FA01-9C67-762B6EB4AC78}"/>
              </a:ext>
            </a:extLst>
          </p:cNvPr>
          <p:cNvPicPr>
            <a:picLocks noChangeAspect="1"/>
          </p:cNvPicPr>
          <p:nvPr/>
        </p:nvPicPr>
        <p:blipFill>
          <a:blip r:embed="rId3"/>
          <a:stretch>
            <a:fillRect/>
          </a:stretch>
        </p:blipFill>
        <p:spPr>
          <a:xfrm>
            <a:off x="90488" y="327914"/>
            <a:ext cx="8963025" cy="5059171"/>
          </a:xfrm>
          <a:prstGeom prst="rect">
            <a:avLst/>
          </a:prstGeom>
          <a:noFill/>
        </p:spPr>
      </p:pic>
      <p:sp>
        <p:nvSpPr>
          <p:cNvPr id="4" name="Title 1">
            <a:extLst>
              <a:ext uri="{FF2B5EF4-FFF2-40B4-BE49-F238E27FC236}">
                <a16:creationId xmlns:a16="http://schemas.microsoft.com/office/drawing/2014/main" id="{15EFF002-2F40-9091-B7DB-2191CBD71411}"/>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30DDA9BB-4E90-2EFC-498C-BB2662DB245C}"/>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36</a:t>
            </a:fld>
            <a:endParaRPr lang="en-US"/>
          </a:p>
        </p:txBody>
      </p:sp>
    </p:spTree>
    <p:extLst>
      <p:ext uri="{BB962C8B-B14F-4D97-AF65-F5344CB8AC3E}">
        <p14:creationId xmlns:p14="http://schemas.microsoft.com/office/powerpoint/2010/main" val="1249734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252FB-BFDD-11FF-6985-FE64D593E2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3B4A51-48A5-50D4-2BA7-1ACD22C33890}"/>
              </a:ext>
            </a:extLst>
          </p:cNvPr>
          <p:cNvPicPr>
            <a:picLocks noChangeAspect="1"/>
          </p:cNvPicPr>
          <p:nvPr/>
        </p:nvPicPr>
        <p:blipFill>
          <a:blip r:embed="rId3"/>
          <a:stretch>
            <a:fillRect/>
          </a:stretch>
        </p:blipFill>
        <p:spPr>
          <a:xfrm>
            <a:off x="839761" y="57150"/>
            <a:ext cx="7464478" cy="5600700"/>
          </a:xfrm>
          <a:prstGeom prst="rect">
            <a:avLst/>
          </a:prstGeom>
          <a:noFill/>
        </p:spPr>
      </p:pic>
      <p:sp>
        <p:nvSpPr>
          <p:cNvPr id="4" name="Title 1">
            <a:extLst>
              <a:ext uri="{FF2B5EF4-FFF2-40B4-BE49-F238E27FC236}">
                <a16:creationId xmlns:a16="http://schemas.microsoft.com/office/drawing/2014/main" id="{5DE1872A-41D8-E55C-41EB-1903F6B2929C}"/>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4ADB97BA-F5EF-0D4B-EE52-245CF8DD3CC1}"/>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37</a:t>
            </a:fld>
            <a:endParaRPr lang="en-US"/>
          </a:p>
        </p:txBody>
      </p:sp>
      <p:pic>
        <p:nvPicPr>
          <p:cNvPr id="9" name="Picture 8">
            <a:extLst>
              <a:ext uri="{FF2B5EF4-FFF2-40B4-BE49-F238E27FC236}">
                <a16:creationId xmlns:a16="http://schemas.microsoft.com/office/drawing/2014/main" id="{1306D11F-7F21-433C-209F-CD00D7AEB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707" y="389914"/>
            <a:ext cx="5308654" cy="630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110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52C73-B3FD-C7A5-0019-D2EA1F17F3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588046-8596-1C76-6F24-4E8606968157}"/>
              </a:ext>
            </a:extLst>
          </p:cNvPr>
          <p:cNvPicPr>
            <a:picLocks noChangeAspect="1"/>
          </p:cNvPicPr>
          <p:nvPr/>
        </p:nvPicPr>
        <p:blipFill>
          <a:blip r:embed="rId3"/>
          <a:stretch>
            <a:fillRect/>
          </a:stretch>
        </p:blipFill>
        <p:spPr>
          <a:xfrm>
            <a:off x="839761" y="57150"/>
            <a:ext cx="7464478" cy="5600700"/>
          </a:xfrm>
          <a:prstGeom prst="rect">
            <a:avLst/>
          </a:prstGeom>
          <a:noFill/>
        </p:spPr>
      </p:pic>
      <p:sp>
        <p:nvSpPr>
          <p:cNvPr id="4" name="Title 1">
            <a:extLst>
              <a:ext uri="{FF2B5EF4-FFF2-40B4-BE49-F238E27FC236}">
                <a16:creationId xmlns:a16="http://schemas.microsoft.com/office/drawing/2014/main" id="{032F561B-A8C5-AE65-3840-88AAD776A63C}"/>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EB97CF92-9DFD-0298-20F8-D2FA4DA3E576}"/>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38</a:t>
            </a:fld>
            <a:endParaRPr lang="en-US"/>
          </a:p>
        </p:txBody>
      </p:sp>
    </p:spTree>
    <p:extLst>
      <p:ext uri="{BB962C8B-B14F-4D97-AF65-F5344CB8AC3E}">
        <p14:creationId xmlns:p14="http://schemas.microsoft.com/office/powerpoint/2010/main" val="360659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5DB64-7D34-82F1-A9D2-6E924ED0C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E723246-48D9-CAE1-1631-424876649074}"/>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015E62D2-1AAA-E8FC-665A-FBCEF119343F}"/>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39</a:t>
            </a:fld>
            <a:endParaRPr lang="en-US"/>
          </a:p>
        </p:txBody>
      </p:sp>
      <p:pic>
        <p:nvPicPr>
          <p:cNvPr id="5" name="Picture 4">
            <a:extLst>
              <a:ext uri="{FF2B5EF4-FFF2-40B4-BE49-F238E27FC236}">
                <a16:creationId xmlns:a16="http://schemas.microsoft.com/office/drawing/2014/main" id="{8C7E2707-72FF-AFA6-2C19-FB61C4E6A13C}"/>
              </a:ext>
            </a:extLst>
          </p:cNvPr>
          <p:cNvPicPr>
            <a:picLocks noChangeAspect="1"/>
          </p:cNvPicPr>
          <p:nvPr/>
        </p:nvPicPr>
        <p:blipFill>
          <a:blip r:embed="rId3"/>
          <a:stretch>
            <a:fillRect/>
          </a:stretch>
        </p:blipFill>
        <p:spPr>
          <a:xfrm>
            <a:off x="763601" y="0"/>
            <a:ext cx="7616798" cy="5715000"/>
          </a:xfrm>
          <a:prstGeom prst="rect">
            <a:avLst/>
          </a:prstGeom>
        </p:spPr>
      </p:pic>
    </p:spTree>
    <p:extLst>
      <p:ext uri="{BB962C8B-B14F-4D97-AF65-F5344CB8AC3E}">
        <p14:creationId xmlns:p14="http://schemas.microsoft.com/office/powerpoint/2010/main" val="1591306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D6FE9E-4FE1-813D-C769-2802D1855421}"/>
              </a:ext>
            </a:extLst>
          </p:cNvPr>
          <p:cNvSpPr>
            <a:spLocks noGrp="1"/>
          </p:cNvSpPr>
          <p:nvPr>
            <p:ph type="sldNum" sz="quarter" idx="12"/>
          </p:nvPr>
        </p:nvSpPr>
        <p:spPr/>
        <p:txBody>
          <a:bodyPr/>
          <a:lstStyle/>
          <a:p>
            <a:pPr>
              <a:defRPr/>
            </a:pPr>
            <a:fld id="{18EA25F8-6022-1641-B2F8-B07D91EF6A92}" type="slidenum">
              <a:rPr lang="en-US" smtClean="0"/>
              <a:pPr>
                <a:defRPr/>
              </a:pPr>
              <a:t>4</a:t>
            </a:fld>
            <a:endParaRPr lang="en-US"/>
          </a:p>
        </p:txBody>
      </p:sp>
      <p:pic>
        <p:nvPicPr>
          <p:cNvPr id="3074" name="Picture 2" descr="media file">
            <a:extLst>
              <a:ext uri="{FF2B5EF4-FFF2-40B4-BE49-F238E27FC236}">
                <a16:creationId xmlns:a16="http://schemas.microsoft.com/office/drawing/2014/main" id="{F2E973A3-97A4-F047-034E-7086ADB78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215" y="1900441"/>
            <a:ext cx="3200400" cy="32093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edia file">
            <a:extLst>
              <a:ext uri="{FF2B5EF4-FFF2-40B4-BE49-F238E27FC236}">
                <a16:creationId xmlns:a16="http://schemas.microsoft.com/office/drawing/2014/main" id="{24917665-F537-F458-228E-7166782A3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68521"/>
            <a:ext cx="7319185" cy="220337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1A671D7-222F-AE34-9161-2C55CC263A8B}"/>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i="0" kern="0" dirty="0">
                <a:solidFill>
                  <a:schemeClr val="bg1"/>
                </a:solidFill>
              </a:rPr>
              <a:t>Electron-Ion Collider</a:t>
            </a:r>
            <a:endParaRPr lang="en-CN" i="0" kern="0" dirty="0">
              <a:solidFill>
                <a:schemeClr val="bg1"/>
              </a:solidFill>
            </a:endParaRPr>
          </a:p>
        </p:txBody>
      </p:sp>
      <p:sp>
        <p:nvSpPr>
          <p:cNvPr id="8" name="Title 1">
            <a:extLst>
              <a:ext uri="{FF2B5EF4-FFF2-40B4-BE49-F238E27FC236}">
                <a16:creationId xmlns:a16="http://schemas.microsoft.com/office/drawing/2014/main" id="{6E3BF11C-4877-2E43-8B80-28D7D33C1BF9}"/>
              </a:ext>
            </a:extLst>
          </p:cNvPr>
          <p:cNvSpPr txBox="1">
            <a:spLocks/>
          </p:cNvSpPr>
          <p:nvPr/>
        </p:nvSpPr>
        <p:spPr>
          <a:xfrm>
            <a:off x="5304831" y="4780673"/>
            <a:ext cx="3839169" cy="591427"/>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2400" i="0" kern="0" dirty="0">
                <a:solidFill>
                  <a:schemeClr val="bg1"/>
                </a:solidFill>
              </a:rPr>
              <a:t>probing nuclear structure</a:t>
            </a:r>
            <a:endParaRPr lang="en-CN" sz="2400" i="0" kern="0" dirty="0">
              <a:solidFill>
                <a:schemeClr val="bg1"/>
              </a:solidFill>
            </a:endParaRPr>
          </a:p>
        </p:txBody>
      </p:sp>
    </p:spTree>
    <p:extLst>
      <p:ext uri="{BB962C8B-B14F-4D97-AF65-F5344CB8AC3E}">
        <p14:creationId xmlns:p14="http://schemas.microsoft.com/office/powerpoint/2010/main" val="3445995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3"/>
          <p:cNvSpPr txBox="1">
            <a:spLocks noChangeArrowheads="1"/>
          </p:cNvSpPr>
          <p:nvPr/>
        </p:nvSpPr>
        <p:spPr bwMode="auto">
          <a:xfrm>
            <a:off x="457200" y="888999"/>
            <a:ext cx="8534400" cy="471223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marL="342900"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Future EIC promises fruitful physics program</a:t>
            </a:r>
          </a:p>
          <a:p>
            <a:pPr marL="1085850" lvl="1"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Main pillars: mass, spin, 3D structure, gluon saturation, …</a:t>
            </a:r>
          </a:p>
          <a:p>
            <a:pPr marL="1085850" lvl="1"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Jet physics</a:t>
            </a:r>
          </a:p>
          <a:p>
            <a:pPr marL="1085850" lvl="1"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Quarkonium and exotics</a:t>
            </a:r>
          </a:p>
          <a:p>
            <a:pPr marL="1085850" lvl="1"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Hadron structure and Lattice QCD </a:t>
            </a:r>
          </a:p>
          <a:p>
            <a:pPr marL="1085850" lvl="1"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More ideas are needed</a:t>
            </a:r>
          </a:p>
          <a:p>
            <a:pPr marL="342900"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Good opportunity for nuclear community and future generation</a:t>
            </a:r>
          </a:p>
          <a:p>
            <a:pPr marL="342900"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r>
              <a:rPr lang="en-US" altLang="ko-KR" sz="2000" i="0" dirty="0">
                <a:solidFill>
                  <a:srgbClr val="FF0000"/>
                </a:solidFill>
                <a:latin typeface="Gill Sans MT" panose="020B0502020104020203" pitchFamily="34" charset="0"/>
                <a:ea typeface="굴림" charset="0"/>
                <a:cs typeface="굴림" charset="0"/>
              </a:rPr>
              <a:t>Request for an EIC theory alliance in Korea </a:t>
            </a:r>
          </a:p>
          <a:p>
            <a:pPr marL="1085850" lvl="1" indent="-342900" algn="l">
              <a:spcBef>
                <a:spcPct val="20000"/>
              </a:spcBef>
              <a:buSzPct val="70000"/>
              <a:buFont typeface="Wingdings" charset="2"/>
              <a:buChar char="q"/>
            </a:pPr>
            <a:r>
              <a:rPr lang="en-US" altLang="ko-KR" sz="2000" i="0" dirty="0" err="1">
                <a:solidFill>
                  <a:schemeClr val="tx1"/>
                </a:solidFill>
                <a:latin typeface="Gill Sans MT" panose="020B0502020104020203" pitchFamily="34" charset="0"/>
                <a:ea typeface="굴림" charset="0"/>
                <a:cs typeface="굴림" charset="0"/>
              </a:rPr>
              <a:t>EICphi</a:t>
            </a:r>
            <a:r>
              <a:rPr lang="en-US" altLang="ko-KR" sz="2000" i="0" dirty="0">
                <a:solidFill>
                  <a:schemeClr val="tx1"/>
                </a:solidFill>
                <a:latin typeface="Gill Sans MT" panose="020B0502020104020203" pitchFamily="34" charset="0"/>
                <a:ea typeface="굴림" charset="0"/>
                <a:cs typeface="굴림" charset="0"/>
              </a:rPr>
              <a:t> coll.: exploring full potential of the program</a:t>
            </a:r>
          </a:p>
          <a:p>
            <a:pPr marL="1085850" lvl="1"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Synergy with the LHC, RHIC, Belle II, RAON, …</a:t>
            </a:r>
          </a:p>
          <a:p>
            <a:pPr marL="342900" indent="-342900" algn="l">
              <a:spcBef>
                <a:spcPct val="20000"/>
              </a:spcBef>
              <a:buSzPct val="70000"/>
              <a:buFont typeface="Wingdings" charset="2"/>
              <a:buChar char="q"/>
            </a:pPr>
            <a:r>
              <a:rPr lang="en-US" altLang="ko-KR" sz="2000" i="0" dirty="0">
                <a:solidFill>
                  <a:srgbClr val="FF0000"/>
                </a:solidFill>
                <a:latin typeface="Gill Sans MT" panose="020B0502020104020203" pitchFamily="34" charset="0"/>
                <a:ea typeface="굴림" charset="0"/>
                <a:cs typeface="굴림" charset="0"/>
              </a:rPr>
              <a:t>Need feedback and support from </a:t>
            </a:r>
            <a:r>
              <a:rPr lang="en-US" altLang="ko-KR" sz="2000" i="0" dirty="0" err="1">
                <a:solidFill>
                  <a:srgbClr val="FF0000"/>
                </a:solidFill>
                <a:latin typeface="Gill Sans MT" panose="020B0502020104020203" pitchFamily="34" charset="0"/>
                <a:ea typeface="굴림" charset="0"/>
                <a:cs typeface="굴림" charset="0"/>
              </a:rPr>
              <a:t>Nuc</a:t>
            </a:r>
            <a:r>
              <a:rPr lang="en-US" altLang="ko-KR" sz="2000" i="0" dirty="0">
                <a:solidFill>
                  <a:srgbClr val="FF0000"/>
                </a:solidFill>
                <a:latin typeface="Gill Sans MT" panose="020B0502020104020203" pitchFamily="34" charset="0"/>
                <a:ea typeface="굴림" charset="0"/>
                <a:cs typeface="굴림" charset="0"/>
              </a:rPr>
              <a:t>/Hep/Astro community</a:t>
            </a:r>
            <a:endParaRPr lang="en-US" altLang="ko-KR" sz="20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2000" i="0" dirty="0">
              <a:solidFill>
                <a:srgbClr val="0070C0"/>
              </a:solidFill>
              <a:latin typeface="Gill Sans MT" panose="020B0502020104020203" pitchFamily="34" charset="0"/>
              <a:ea typeface="굴림" charset="0"/>
              <a:cs typeface="굴림" charset="0"/>
            </a:endParaRPr>
          </a:p>
        </p:txBody>
      </p:sp>
      <p:sp>
        <p:nvSpPr>
          <p:cNvPr id="98" name="Rectangle 3"/>
          <p:cNvSpPr txBox="1">
            <a:spLocks noChangeArrowheads="1"/>
          </p:cNvSpPr>
          <p:nvPr/>
        </p:nvSpPr>
        <p:spPr bwMode="auto">
          <a:xfrm>
            <a:off x="304800" y="-40494"/>
            <a:ext cx="8839200" cy="86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lnSpc>
                <a:spcPct val="150000"/>
              </a:lnSpc>
              <a:spcBef>
                <a:spcPct val="20000"/>
              </a:spcBef>
              <a:buSzPct val="70000"/>
            </a:pPr>
            <a:r>
              <a:rPr lang="en-US" altLang="ko-KR" sz="3200" b="1" i="0" dirty="0">
                <a:solidFill>
                  <a:schemeClr val="tx1"/>
                </a:solidFill>
                <a:latin typeface="Gill Sans MT" panose="020B0502020104020203" pitchFamily="34" charset="0"/>
                <a:ea typeface="굴림" charset="0"/>
                <a:cs typeface="굴림" charset="0"/>
              </a:rPr>
              <a:t>Summary and outlook</a:t>
            </a:r>
          </a:p>
        </p:txBody>
      </p:sp>
      <p:sp>
        <p:nvSpPr>
          <p:cNvPr id="2" name="Slide Number Placeholder 1"/>
          <p:cNvSpPr>
            <a:spLocks noGrp="1"/>
          </p:cNvSpPr>
          <p:nvPr>
            <p:ph type="sldNum" sz="quarter" idx="12"/>
          </p:nvPr>
        </p:nvSpPr>
        <p:spPr/>
        <p:txBody>
          <a:bodyPr/>
          <a:lstStyle/>
          <a:p>
            <a:pPr>
              <a:defRPr/>
            </a:pPr>
            <a:fld id="{423A64A4-DAD7-9940-A1ED-B03A1BB59AE9}" type="slidenum">
              <a:rPr lang="en-US" smtClean="0"/>
              <a:pPr>
                <a:defRPr/>
              </a:pPr>
              <a:t>40</a:t>
            </a:fld>
            <a:endParaRPr lang="en-US" dirty="0"/>
          </a:p>
        </p:txBody>
      </p:sp>
      <p:pic>
        <p:nvPicPr>
          <p:cNvPr id="21" name="Picture 20">
            <a:extLst>
              <a:ext uri="{FF2B5EF4-FFF2-40B4-BE49-F238E27FC236}">
                <a16:creationId xmlns:a16="http://schemas.microsoft.com/office/drawing/2014/main" id="{FB5F8E50-A5E2-E332-6EBE-4953B37262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1821" y="-78197"/>
            <a:ext cx="2029779" cy="1138426"/>
          </a:xfrm>
          <a:prstGeom prst="rect">
            <a:avLst/>
          </a:prstGeom>
        </p:spPr>
      </p:pic>
    </p:spTree>
    <p:extLst>
      <p:ext uri="{BB962C8B-B14F-4D97-AF65-F5344CB8AC3E}">
        <p14:creationId xmlns:p14="http://schemas.microsoft.com/office/powerpoint/2010/main" val="1860942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3"/>
          <p:cNvSpPr txBox="1">
            <a:spLocks noChangeArrowheads="1"/>
          </p:cNvSpPr>
          <p:nvPr/>
        </p:nvSpPr>
        <p:spPr bwMode="auto">
          <a:xfrm>
            <a:off x="561140" y="703791"/>
            <a:ext cx="8534400"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marL="342900"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p:txBody>
      </p:sp>
      <p:sp>
        <p:nvSpPr>
          <p:cNvPr id="98" name="Rectangle 3"/>
          <p:cNvSpPr txBox="1">
            <a:spLocks noChangeArrowheads="1"/>
          </p:cNvSpPr>
          <p:nvPr/>
        </p:nvSpPr>
        <p:spPr bwMode="auto">
          <a:xfrm>
            <a:off x="329051" y="31105"/>
            <a:ext cx="8839200" cy="86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lnSpc>
                <a:spcPct val="150000"/>
              </a:lnSpc>
              <a:spcBef>
                <a:spcPct val="20000"/>
              </a:spcBef>
              <a:buSzPct val="70000"/>
            </a:pPr>
            <a:endParaRPr lang="en-US" altLang="ko-KR" sz="3200" b="1" i="0" dirty="0">
              <a:solidFill>
                <a:schemeClr val="tx1"/>
              </a:solidFill>
              <a:latin typeface="Gill Sans MT" panose="020B0502020104020203" pitchFamily="34" charset="0"/>
              <a:ea typeface="굴림" charset="0"/>
              <a:cs typeface="굴림" charset="0"/>
            </a:endParaRPr>
          </a:p>
        </p:txBody>
      </p:sp>
      <p:sp>
        <p:nvSpPr>
          <p:cNvPr id="2" name="Slide Number Placeholder 1"/>
          <p:cNvSpPr>
            <a:spLocks noGrp="1"/>
          </p:cNvSpPr>
          <p:nvPr>
            <p:ph type="sldNum" sz="quarter" idx="12"/>
          </p:nvPr>
        </p:nvSpPr>
        <p:spPr/>
        <p:txBody>
          <a:bodyPr/>
          <a:lstStyle/>
          <a:p>
            <a:pPr>
              <a:defRPr/>
            </a:pPr>
            <a:fld id="{423A64A4-DAD7-9940-A1ED-B03A1BB59AE9}" type="slidenum">
              <a:rPr lang="en-US" smtClean="0"/>
              <a:pPr>
                <a:defRPr/>
              </a:pPr>
              <a:t>41</a:t>
            </a:fld>
            <a:endParaRPr lang="en-US"/>
          </a:p>
        </p:txBody>
      </p:sp>
      <p:sp>
        <p:nvSpPr>
          <p:cNvPr id="10" name="Rectangle 3"/>
          <p:cNvSpPr txBox="1">
            <a:spLocks noChangeArrowheads="1"/>
          </p:cNvSpPr>
          <p:nvPr/>
        </p:nvSpPr>
        <p:spPr bwMode="auto">
          <a:xfrm>
            <a:off x="3733800" y="2641600"/>
            <a:ext cx="3048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eaLnBrk="1" hangingPunct="1"/>
            <a:r>
              <a:rPr lang="en-US" sz="1400" i="0" dirty="0">
                <a:solidFill>
                  <a:srgbClr val="000000"/>
                </a:solidFill>
                <a:latin typeface="Gill Sans MT" panose="020B0502020104020203" pitchFamily="34" charset="0"/>
              </a:rPr>
              <a:t>[PRD `19, </a:t>
            </a:r>
            <a:r>
              <a:rPr lang="en-US" sz="1400" i="0" dirty="0" err="1">
                <a:solidFill>
                  <a:srgbClr val="000000"/>
                </a:solidFill>
                <a:latin typeface="Gill Sans MT" panose="020B0502020104020203" pitchFamily="34" charset="0"/>
              </a:rPr>
              <a:t>Chien</a:t>
            </a:r>
            <a:r>
              <a:rPr lang="en-US" sz="1400" i="0" dirty="0">
                <a:solidFill>
                  <a:srgbClr val="000000"/>
                </a:solidFill>
                <a:latin typeface="Gill Sans MT" panose="020B0502020104020203" pitchFamily="34" charset="0"/>
              </a:rPr>
              <a:t>, Lee, </a:t>
            </a:r>
            <a:r>
              <a:rPr lang="en-US" sz="1400" i="0" dirty="0">
                <a:solidFill>
                  <a:srgbClr val="FF0000"/>
                </a:solidFill>
                <a:latin typeface="Gill Sans MT" panose="020B0502020104020203" pitchFamily="34" charset="0"/>
              </a:rPr>
              <a:t>DK,</a:t>
            </a:r>
            <a:r>
              <a:rPr lang="en-US" sz="1400" i="0" dirty="0">
                <a:solidFill>
                  <a:srgbClr val="000000"/>
                </a:solidFill>
                <a:latin typeface="Gill Sans MT" panose="020B0502020104020203" pitchFamily="34" charset="0"/>
              </a:rPr>
              <a:t> </a:t>
            </a:r>
            <a:r>
              <a:rPr lang="en-US" sz="1400" i="0" dirty="0" err="1">
                <a:solidFill>
                  <a:srgbClr val="000000"/>
                </a:solidFill>
                <a:latin typeface="Gill Sans MT" panose="020B0502020104020203" pitchFamily="34" charset="0"/>
              </a:rPr>
              <a:t>Makris</a:t>
            </a:r>
            <a:r>
              <a:rPr lang="en-US" sz="1400" i="0" dirty="0">
                <a:solidFill>
                  <a:srgbClr val="000000"/>
                </a:solidFill>
                <a:latin typeface="Gill Sans MT" panose="020B0502020104020203" pitchFamily="34" charset="0"/>
              </a:rPr>
              <a:t>]</a:t>
            </a:r>
            <a:endParaRPr lang="en-US" altLang="ko-KR" sz="1400" i="0" dirty="0">
              <a:solidFill>
                <a:schemeClr val="tx1"/>
              </a:solidFill>
              <a:ea typeface="굴림" charset="0"/>
              <a:cs typeface="굴림" charset="0"/>
            </a:endParaRPr>
          </a:p>
        </p:txBody>
      </p:sp>
      <p:grpSp>
        <p:nvGrpSpPr>
          <p:cNvPr id="11" name="Group 2"/>
          <p:cNvGrpSpPr>
            <a:grpSpLocks/>
          </p:cNvGrpSpPr>
          <p:nvPr/>
        </p:nvGrpSpPr>
        <p:grpSpPr bwMode="auto">
          <a:xfrm>
            <a:off x="461096" y="2267481"/>
            <a:ext cx="8269432" cy="971021"/>
            <a:chOff x="336" y="624"/>
            <a:chExt cx="5376" cy="960"/>
          </a:xfrm>
        </p:grpSpPr>
        <p:sp>
          <p:nvSpPr>
            <p:cNvPr id="12" name="AutoShape 3"/>
            <p:cNvSpPr>
              <a:spLocks noChangeArrowheads="1"/>
            </p:cNvSpPr>
            <p:nvPr/>
          </p:nvSpPr>
          <p:spPr bwMode="auto">
            <a:xfrm>
              <a:off x="432" y="719"/>
              <a:ext cx="5280" cy="865"/>
            </a:xfrm>
            <a:prstGeom prst="roundRect">
              <a:avLst>
                <a:gd name="adj" fmla="val 16667"/>
              </a:avLst>
            </a:prstGeom>
            <a:gradFill rotWithShape="1">
              <a:gsLst>
                <a:gs pos="0">
                  <a:schemeClr val="bg2">
                    <a:alpha val="89999"/>
                  </a:schemeClr>
                </a:gs>
                <a:gs pos="100000">
                  <a:srgbClr val="EAEAEA"/>
                </a:gs>
              </a:gsLst>
              <a:lin ang="5400000" scaled="1"/>
            </a:gra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3" name="AutoShape 4"/>
            <p:cNvSpPr>
              <a:spLocks noChangeArrowheads="1"/>
            </p:cNvSpPr>
            <p:nvPr/>
          </p:nvSpPr>
          <p:spPr bwMode="auto">
            <a:xfrm>
              <a:off x="336" y="624"/>
              <a:ext cx="5280" cy="865"/>
            </a:xfrm>
            <a:prstGeom prst="roundRect">
              <a:avLst>
                <a:gd name="adj" fmla="val 16667"/>
              </a:avLst>
            </a:prstGeom>
            <a:gradFill rotWithShape="1">
              <a:gsLst>
                <a:gs pos="0">
                  <a:srgbClr val="B80415"/>
                </a:gs>
                <a:gs pos="100000">
                  <a:srgbClr val="FF0505">
                    <a:alpha val="94000"/>
                  </a:srgbClr>
                </a:gs>
              </a:gsLst>
              <a:lin ang="5400000" scaled="1"/>
            </a:gradFill>
            <a:ln>
              <a:noFill/>
            </a:ln>
            <a:effectLst/>
            <a:extLst>
              <a:ext uri="{91240B29-F687-4f45-9708-019B960494DF}">
                <a14:hiddenLine xmlns:a14="http://schemas.microsoft.com/office/drawing/2010/main" xmlns="" w="9525">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spcBef>
                  <a:spcPct val="0"/>
                </a:spcBef>
                <a:defRPr/>
              </a:pPr>
              <a:endParaRPr lang="en-US" sz="4400" b="1" i="0">
                <a:solidFill>
                  <a:schemeClr val="tx1"/>
                </a:solidFill>
                <a:latin typeface="Arial" charset="0"/>
                <a:cs typeface="Arial" charset="0"/>
              </a:endParaRPr>
            </a:p>
          </p:txBody>
        </p:sp>
      </p:grpSp>
      <p:sp>
        <p:nvSpPr>
          <p:cNvPr id="14" name="Rectangle 5"/>
          <p:cNvSpPr>
            <a:spLocks noGrp="1" noChangeArrowheads="1"/>
          </p:cNvSpPr>
          <p:nvPr>
            <p:ph type="ctrTitle"/>
          </p:nvPr>
        </p:nvSpPr>
        <p:spPr>
          <a:xfrm>
            <a:off x="204364" y="2441314"/>
            <a:ext cx="8659091" cy="627063"/>
          </a:xfrm>
        </p:spPr>
        <p:txBody>
          <a:bodyPr/>
          <a:lstStyle/>
          <a:p>
            <a:r>
              <a:rPr lang="en-US" altLang="ko-KR" b="1" dirty="0">
                <a:solidFill>
                  <a:schemeClr val="bg1"/>
                </a:solidFill>
                <a:latin typeface="Gill Sans MT" panose="020B0502020104020203" pitchFamily="34" charset="0"/>
                <a:ea typeface="굴림" charset="0"/>
                <a:cs typeface="굴림" charset="0"/>
              </a:rPr>
              <a:t>Thank you!</a:t>
            </a:r>
            <a:endParaRPr lang="en-US"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763824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D2504-4479-6C76-0223-AA7D077C9B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5D2A9-34C6-8AC9-4ED6-3DB232B4EE9C}"/>
              </a:ext>
            </a:extLst>
          </p:cNvPr>
          <p:cNvSpPr>
            <a:spLocks noGrp="1"/>
          </p:cNvSpPr>
          <p:nvPr>
            <p:ph type="sldNum" sz="quarter" idx="12"/>
          </p:nvPr>
        </p:nvSpPr>
        <p:spPr/>
        <p:txBody>
          <a:bodyPr/>
          <a:lstStyle/>
          <a:p>
            <a:pPr>
              <a:defRPr/>
            </a:pPr>
            <a:fld id="{18EA25F8-6022-1641-B2F8-B07D91EF6A92}" type="slidenum">
              <a:rPr lang="en-US" smtClean="0"/>
              <a:pPr>
                <a:defRPr/>
              </a:pPr>
              <a:t>42</a:t>
            </a:fld>
            <a:endParaRPr lang="en-US"/>
          </a:p>
        </p:txBody>
      </p:sp>
      <p:pic>
        <p:nvPicPr>
          <p:cNvPr id="1028" name="Picture 4" descr="media file">
            <a:extLst>
              <a:ext uri="{FF2B5EF4-FFF2-40B4-BE49-F238E27FC236}">
                <a16:creationId xmlns:a16="http://schemas.microsoft.com/office/drawing/2014/main" id="{8E835C5C-15AC-8ADD-AC16-50560A9E8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19299"/>
            <a:ext cx="5180488" cy="2209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a file">
            <a:extLst>
              <a:ext uri="{FF2B5EF4-FFF2-40B4-BE49-F238E27FC236}">
                <a16:creationId xmlns:a16="http://schemas.microsoft.com/office/drawing/2014/main" id="{7832D736-84CA-C41A-D05B-DCD98E2B9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577" y="2019300"/>
            <a:ext cx="5225023" cy="22287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3A2DB78-C2BD-484B-2E50-13B488F65127}"/>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i="0" kern="0" dirty="0">
                <a:solidFill>
                  <a:schemeClr val="tx1"/>
                </a:solidFill>
              </a:rPr>
              <a:t>A milestone in proton/ion study </a:t>
            </a:r>
            <a:endParaRPr lang="en-CN" i="0" kern="0" dirty="0">
              <a:solidFill>
                <a:schemeClr val="tx1"/>
              </a:solidFill>
            </a:endParaRPr>
          </a:p>
        </p:txBody>
      </p:sp>
      <p:sp>
        <p:nvSpPr>
          <p:cNvPr id="5" name="Right Arrow 4">
            <a:extLst>
              <a:ext uri="{FF2B5EF4-FFF2-40B4-BE49-F238E27FC236}">
                <a16:creationId xmlns:a16="http://schemas.microsoft.com/office/drawing/2014/main" id="{15A64DCC-47F5-4FD5-54B7-73FA32E05D52}"/>
              </a:ext>
            </a:extLst>
          </p:cNvPr>
          <p:cNvSpPr/>
          <p:nvPr/>
        </p:nvSpPr>
        <p:spPr>
          <a:xfrm>
            <a:off x="3962400" y="2565665"/>
            <a:ext cx="914400" cy="672835"/>
          </a:xfrm>
          <a:prstGeom prst="rightArrow">
            <a:avLst/>
          </a:prstGeom>
          <a:solidFill>
            <a:schemeClr val="tx1"/>
          </a:solidFill>
          <a:ln w="31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solidFill>
                <a:schemeClr val="tx1"/>
              </a:solidFill>
              <a:highlight>
                <a:srgbClr val="000000"/>
              </a:highlight>
            </a:endParaRPr>
          </a:p>
        </p:txBody>
      </p:sp>
    </p:spTree>
    <p:extLst>
      <p:ext uri="{BB962C8B-B14F-4D97-AF65-F5344CB8AC3E}">
        <p14:creationId xmlns:p14="http://schemas.microsoft.com/office/powerpoint/2010/main" val="3208043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9E3-9867-5A6F-A229-2F6CA9ED83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5C2659-0D15-FCE7-E8B4-6CEDC166C140}"/>
              </a:ext>
            </a:extLst>
          </p:cNvPr>
          <p:cNvSpPr>
            <a:spLocks noGrp="1"/>
          </p:cNvSpPr>
          <p:nvPr>
            <p:ph type="sldNum" sz="quarter" idx="12"/>
          </p:nvPr>
        </p:nvSpPr>
        <p:spPr/>
        <p:txBody>
          <a:bodyPr/>
          <a:lstStyle/>
          <a:p>
            <a:pPr>
              <a:defRPr/>
            </a:pPr>
            <a:fld id="{18EA25F8-6022-1641-B2F8-B07D91EF6A92}" type="slidenum">
              <a:rPr lang="en-US" smtClean="0"/>
              <a:pPr>
                <a:defRPr/>
              </a:pPr>
              <a:t>43</a:t>
            </a:fld>
            <a:endParaRPr lang="en-US"/>
          </a:p>
        </p:txBody>
      </p:sp>
      <p:pic>
        <p:nvPicPr>
          <p:cNvPr id="1028" name="Picture 4" descr="media file">
            <a:extLst>
              <a:ext uri="{FF2B5EF4-FFF2-40B4-BE49-F238E27FC236}">
                <a16:creationId xmlns:a16="http://schemas.microsoft.com/office/drawing/2014/main" id="{614C8733-C38D-81B7-873A-ECE573E6A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 y="2019299"/>
            <a:ext cx="5180488" cy="2209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a file">
            <a:extLst>
              <a:ext uri="{FF2B5EF4-FFF2-40B4-BE49-F238E27FC236}">
                <a16:creationId xmlns:a16="http://schemas.microsoft.com/office/drawing/2014/main" id="{8762B21A-D00C-B72A-EFC7-F843CE603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99" y="2019300"/>
            <a:ext cx="5225023" cy="22287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C410210-90F1-C59B-AD9C-C5D9C11ED073}"/>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i="0" kern="0" dirty="0">
                <a:solidFill>
                  <a:schemeClr val="bg1"/>
                </a:solidFill>
              </a:rPr>
              <a:t>Proton</a:t>
            </a:r>
            <a:endParaRPr lang="en-CN" i="0" kern="0" dirty="0">
              <a:solidFill>
                <a:schemeClr val="bg1"/>
              </a:solidFill>
            </a:endParaRPr>
          </a:p>
        </p:txBody>
      </p:sp>
      <p:pic>
        <p:nvPicPr>
          <p:cNvPr id="3" name="Picture 4" descr="An infographic history of the atom. Dalton identified that atoms of a particular element differ from those of other elements. Thomson discovered the electron and described the 'plum pudding' model of the atom: electrons scattered throughout a cloud of positive charge. Rutherford identified that the positive charge was concentrated in the nucleus of the atom. Bohr modified Rutherford's model by stating that electrons move in orbits of fixed sizes and energies. Schrödinger stated that electrons do not move in paths around the nucleus but in waves.">
            <a:extLst>
              <a:ext uri="{FF2B5EF4-FFF2-40B4-BE49-F238E27FC236}">
                <a16:creationId xmlns:a16="http://schemas.microsoft.com/office/drawing/2014/main" id="{AAB26F7A-C123-6129-F767-39C87B6AB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935"/>
          <a:stretch/>
        </p:blipFill>
        <p:spPr bwMode="auto">
          <a:xfrm>
            <a:off x="487680" y="91546"/>
            <a:ext cx="8085137" cy="5204354"/>
          </a:xfrm>
          <a:prstGeom prst="rect">
            <a:avLst/>
          </a:prstGeom>
          <a:solidFill>
            <a:schemeClr val="bg1"/>
          </a:solidFill>
        </p:spPr>
      </p:pic>
      <p:sp>
        <p:nvSpPr>
          <p:cNvPr id="6" name="Title 1">
            <a:extLst>
              <a:ext uri="{FF2B5EF4-FFF2-40B4-BE49-F238E27FC236}">
                <a16:creationId xmlns:a16="http://schemas.microsoft.com/office/drawing/2014/main" id="{CB74F90E-0DF8-0397-5E3F-3EA85923584E}"/>
              </a:ext>
            </a:extLst>
          </p:cNvPr>
          <p:cNvSpPr txBox="1">
            <a:spLocks/>
          </p:cNvSpPr>
          <p:nvPr/>
        </p:nvSpPr>
        <p:spPr>
          <a:xfrm>
            <a:off x="457200" y="3543300"/>
            <a:ext cx="8229600" cy="1676400"/>
          </a:xfrm>
          <a:prstGeom prst="rect">
            <a:avLst/>
          </a:prstGeom>
          <a:solidFill>
            <a:schemeClr val="bg1"/>
          </a:solid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US" sz="3200" i="0" dirty="0"/>
          </a:p>
          <a:p>
            <a:r>
              <a:rPr lang="en-US" sz="3200" i="0" dirty="0"/>
              <a:t>Studying atoms brought us to the doorstep of quantum mechanics!</a:t>
            </a:r>
            <a:endParaRPr lang="en-CN" sz="3200" i="0" kern="0" dirty="0">
              <a:solidFill>
                <a:schemeClr val="tx1"/>
              </a:solidFill>
            </a:endParaRPr>
          </a:p>
        </p:txBody>
      </p:sp>
    </p:spTree>
    <p:extLst>
      <p:ext uri="{BB962C8B-B14F-4D97-AF65-F5344CB8AC3E}">
        <p14:creationId xmlns:p14="http://schemas.microsoft.com/office/powerpoint/2010/main" val="609569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1BEF-AF07-DBB7-187B-1AD4535E9DD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CC27A8-CC1A-5F1A-78A9-43D802E03F9E}"/>
              </a:ext>
            </a:extLst>
          </p:cNvPr>
          <p:cNvSpPr>
            <a:spLocks noGrp="1"/>
          </p:cNvSpPr>
          <p:nvPr>
            <p:ph type="sldNum" sz="quarter" idx="12"/>
          </p:nvPr>
        </p:nvSpPr>
        <p:spPr/>
        <p:txBody>
          <a:bodyPr/>
          <a:lstStyle/>
          <a:p>
            <a:pPr>
              <a:defRPr/>
            </a:pPr>
            <a:fld id="{18EA25F8-6022-1641-B2F8-B07D91EF6A92}" type="slidenum">
              <a:rPr lang="en-US" smtClean="0"/>
              <a:pPr>
                <a:defRPr/>
              </a:pPr>
              <a:t>44</a:t>
            </a:fld>
            <a:endParaRPr lang="en-US"/>
          </a:p>
        </p:txBody>
      </p:sp>
      <p:sp>
        <p:nvSpPr>
          <p:cNvPr id="4" name="Title 1">
            <a:extLst>
              <a:ext uri="{FF2B5EF4-FFF2-40B4-BE49-F238E27FC236}">
                <a16:creationId xmlns:a16="http://schemas.microsoft.com/office/drawing/2014/main" id="{A948EF2A-0C36-DEBA-69C1-B9CA83CF4EF4}"/>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i="0" kern="0" dirty="0">
                <a:solidFill>
                  <a:schemeClr val="bg1"/>
                </a:solidFill>
              </a:rPr>
              <a:t>Proton</a:t>
            </a:r>
            <a:endParaRPr lang="en-CN" i="0" kern="0" dirty="0">
              <a:solidFill>
                <a:schemeClr val="bg1"/>
              </a:solidFill>
            </a:endParaRPr>
          </a:p>
        </p:txBody>
      </p:sp>
      <p:pic>
        <p:nvPicPr>
          <p:cNvPr id="8" name="Picture 7" descr="A screenshot of a graph showing different shapes of light&#10;&#10;AI-generated content may be incorrect.">
            <a:extLst>
              <a:ext uri="{FF2B5EF4-FFF2-40B4-BE49-F238E27FC236}">
                <a16:creationId xmlns:a16="http://schemas.microsoft.com/office/drawing/2014/main" id="{F06C56C3-E3A0-D460-A4FA-6A338A663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0" y="0"/>
            <a:ext cx="6286500" cy="5715000"/>
          </a:xfrm>
          <a:prstGeom prst="rect">
            <a:avLst/>
          </a:prstGeom>
        </p:spPr>
      </p:pic>
    </p:spTree>
    <p:extLst>
      <p:ext uri="{BB962C8B-B14F-4D97-AF65-F5344CB8AC3E}">
        <p14:creationId xmlns:p14="http://schemas.microsoft.com/office/powerpoint/2010/main" val="504756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03020-7B95-214F-BFE8-0FA65D125C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5D4011-99E4-F9CE-7C6F-BE1B73B5B8A5}"/>
              </a:ext>
            </a:extLst>
          </p:cNvPr>
          <p:cNvSpPr>
            <a:spLocks noGrp="1"/>
          </p:cNvSpPr>
          <p:nvPr>
            <p:ph type="sldNum" sz="quarter" idx="12"/>
          </p:nvPr>
        </p:nvSpPr>
        <p:spPr/>
        <p:txBody>
          <a:bodyPr/>
          <a:lstStyle/>
          <a:p>
            <a:pPr>
              <a:defRPr/>
            </a:pPr>
            <a:fld id="{18EA25F8-6022-1641-B2F8-B07D91EF6A92}" type="slidenum">
              <a:rPr lang="en-US" smtClean="0"/>
              <a:pPr>
                <a:defRPr/>
              </a:pPr>
              <a:t>45</a:t>
            </a:fld>
            <a:endParaRPr lang="en-US"/>
          </a:p>
        </p:txBody>
      </p:sp>
      <p:pic>
        <p:nvPicPr>
          <p:cNvPr id="1028" name="Picture 4" descr="media file">
            <a:extLst>
              <a:ext uri="{FF2B5EF4-FFF2-40B4-BE49-F238E27FC236}">
                <a16:creationId xmlns:a16="http://schemas.microsoft.com/office/drawing/2014/main" id="{9DC592D4-4A7A-2971-59EE-C32D43B55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 y="2019299"/>
            <a:ext cx="5180488" cy="2209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dia file">
            <a:extLst>
              <a:ext uri="{FF2B5EF4-FFF2-40B4-BE49-F238E27FC236}">
                <a16:creationId xmlns:a16="http://schemas.microsoft.com/office/drawing/2014/main" id="{991D6C9D-E75E-CD70-6498-114149F41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99" y="2019300"/>
            <a:ext cx="5225023" cy="22287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D1E673D-1CFD-8AA5-DFE7-794318FD64F2}"/>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i="0" kern="0" dirty="0">
                <a:solidFill>
                  <a:schemeClr val="bg1"/>
                </a:solidFill>
              </a:rPr>
              <a:t>Proton</a:t>
            </a:r>
            <a:endParaRPr lang="en-CN" i="0" kern="0" dirty="0">
              <a:solidFill>
                <a:schemeClr val="bg1"/>
              </a:solidFill>
            </a:endParaRPr>
          </a:p>
        </p:txBody>
      </p:sp>
      <p:pic>
        <p:nvPicPr>
          <p:cNvPr id="3" name="Picture 2">
            <a:extLst>
              <a:ext uri="{FF2B5EF4-FFF2-40B4-BE49-F238E27FC236}">
                <a16:creationId xmlns:a16="http://schemas.microsoft.com/office/drawing/2014/main" id="{6D88CB44-78E4-D837-B9D9-D97C261FC6EC}"/>
              </a:ext>
            </a:extLst>
          </p:cNvPr>
          <p:cNvPicPr>
            <a:picLocks noChangeAspect="1"/>
          </p:cNvPicPr>
          <p:nvPr/>
        </p:nvPicPr>
        <p:blipFill>
          <a:blip r:embed="rId5"/>
          <a:srcRect l="3770" t="13816" r="16774" b="3212"/>
          <a:stretch>
            <a:fillRect/>
          </a:stretch>
        </p:blipFill>
        <p:spPr>
          <a:xfrm>
            <a:off x="76200" y="-63542"/>
            <a:ext cx="8298180" cy="5952151"/>
          </a:xfrm>
          <a:prstGeom prst="rect">
            <a:avLst/>
          </a:prstGeom>
        </p:spPr>
      </p:pic>
      <p:sp>
        <p:nvSpPr>
          <p:cNvPr id="7" name="Rounded Rectangle">
            <a:extLst>
              <a:ext uri="{FF2B5EF4-FFF2-40B4-BE49-F238E27FC236}">
                <a16:creationId xmlns:a16="http://schemas.microsoft.com/office/drawing/2014/main" id="{BDE7740D-AD7C-4365-27F5-3700F33E0B2A}"/>
              </a:ext>
            </a:extLst>
          </p:cNvPr>
          <p:cNvSpPr/>
          <p:nvPr/>
        </p:nvSpPr>
        <p:spPr>
          <a:xfrm>
            <a:off x="2084869" y="3418442"/>
            <a:ext cx="5180488" cy="734458"/>
          </a:xfrm>
          <a:prstGeom prst="roundRect">
            <a:avLst>
              <a:gd name="adj" fmla="val 30173"/>
            </a:avLst>
          </a:prstGeom>
          <a:ln w="25400">
            <a:solidFill>
              <a:srgbClr val="FFC000"/>
            </a:solidFill>
            <a:miter lim="400000"/>
          </a:ln>
          <a:effectLst>
            <a:outerShdw blurRad="38100" dist="25400" dir="5400000" rotWithShape="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endParaRPr/>
          </a:p>
        </p:txBody>
      </p:sp>
    </p:spTree>
    <p:extLst>
      <p:ext uri="{BB962C8B-B14F-4D97-AF65-F5344CB8AC3E}">
        <p14:creationId xmlns:p14="http://schemas.microsoft.com/office/powerpoint/2010/main" val="3878817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6"/>
          <p:cNvSpPr>
            <a:spLocks noGrp="1" noChangeArrowheads="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eaLnBrk="1" hangingPunct="1"/>
            <a:fld id="{BD2FBF0B-8217-EA43-BE05-0204635D6B3A}" type="slidenum">
              <a:rPr lang="en-US" sz="1400" i="0">
                <a:solidFill>
                  <a:schemeClr val="tx1"/>
                </a:solidFill>
                <a:latin typeface="Arial" charset="0"/>
              </a:rPr>
              <a:pPr eaLnBrk="1" hangingPunct="1"/>
              <a:t>46</a:t>
            </a:fld>
            <a:endParaRPr lang="en-US" sz="1400" i="0">
              <a:solidFill>
                <a:schemeClr val="tx1"/>
              </a:solidFill>
              <a:latin typeface="Arial" charset="0"/>
            </a:endParaRPr>
          </a:p>
        </p:txBody>
      </p:sp>
      <p:sp>
        <p:nvSpPr>
          <p:cNvPr id="7" name="Rectangle 3"/>
          <p:cNvSpPr txBox="1">
            <a:spLocks noChangeArrowheads="1"/>
          </p:cNvSpPr>
          <p:nvPr/>
        </p:nvSpPr>
        <p:spPr bwMode="auto">
          <a:xfrm>
            <a:off x="304803" y="127000"/>
            <a:ext cx="8810645" cy="591486"/>
          </a:xfrm>
          <a:prstGeom prst="rect">
            <a:avLst/>
          </a:prstGeom>
          <a:noFill/>
          <a:ln>
            <a:noFill/>
          </a:ln>
          <a:extLst>
            <a:ext uri="{FAA26D3D-D897-4be2-8F04-BA451C77F1D7}">
              <ma14:placeholderFlag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4000" b="1" i="0" dirty="0">
                <a:solidFill>
                  <a:schemeClr val="tx1"/>
                </a:solidFill>
                <a:latin typeface="Gill Sans MT" panose="020B0502020104020203" pitchFamily="34" charset="0"/>
                <a:ea typeface="굴림" charset="0"/>
                <a:cs typeface="굴림" charset="0"/>
              </a:rPr>
              <a:t>Observation by HERA H</a:t>
            </a:r>
            <a:r>
              <a:rPr lang="en-US" altLang="ko-KR" sz="4000" b="1" i="0" dirty="0">
                <a:solidFill>
                  <a:schemeClr val="tx1"/>
                </a:solidFill>
                <a:latin typeface="Helvetica" pitchFamily="2" charset="0"/>
                <a:ea typeface="굴림" charset="0"/>
                <a:cs typeface="굴림" charset="0"/>
              </a:rPr>
              <a:t>1</a:t>
            </a:r>
            <a:r>
              <a:rPr lang="en-US" altLang="ko-KR" sz="4000" b="1" i="0" dirty="0">
                <a:solidFill>
                  <a:schemeClr val="tx1"/>
                </a:solidFill>
                <a:latin typeface="Gill Sans MT" panose="020B0502020104020203" pitchFamily="34" charset="0"/>
                <a:ea typeface="굴림" charset="0"/>
                <a:cs typeface="굴림" charset="0"/>
              </a:rPr>
              <a:t> team</a:t>
            </a:r>
            <a:endParaRPr lang="en-US" altLang="ko-KR" sz="4000" b="1" dirty="0">
              <a:solidFill>
                <a:schemeClr val="tx1"/>
              </a:solidFill>
              <a:latin typeface="Gill Sans MT" panose="020B0502020104020203" pitchFamily="34" charset="0"/>
              <a:ea typeface="굴림" charset="0"/>
              <a:cs typeface="굴림" charset="0"/>
            </a:endParaRPr>
          </a:p>
        </p:txBody>
      </p:sp>
      <p:sp>
        <p:nvSpPr>
          <p:cNvPr id="15" name="Rectangle 3"/>
          <p:cNvSpPr txBox="1">
            <a:spLocks noChangeArrowheads="1"/>
          </p:cNvSpPr>
          <p:nvPr/>
        </p:nvSpPr>
        <p:spPr bwMode="auto">
          <a:xfrm>
            <a:off x="485755" y="952500"/>
            <a:ext cx="847740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marL="342900"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Our predictions have led a </a:t>
            </a:r>
            <a:r>
              <a:rPr lang="en-US" altLang="ko-KR" sz="2000" i="0" dirty="0">
                <a:solidFill>
                  <a:srgbClr val="0070C0"/>
                </a:solidFill>
                <a:latin typeface="Gill Sans MT" panose="020B0502020104020203" pitchFamily="34" charset="0"/>
                <a:ea typeface="굴림" charset="0"/>
                <a:cs typeface="굴림" charset="0"/>
              </a:rPr>
              <a:t>re-analysis of the HERA data</a:t>
            </a:r>
            <a:r>
              <a:rPr lang="en-US" altLang="ko-KR" sz="2000" i="0" dirty="0">
                <a:solidFill>
                  <a:schemeClr val="tx1"/>
                </a:solidFill>
                <a:latin typeface="Gill Sans MT" panose="020B0502020104020203" pitchFamily="34" charset="0"/>
                <a:ea typeface="굴림" charset="0"/>
                <a:cs typeface="굴림" charset="0"/>
              </a:rPr>
              <a:t> (terminated in `07)</a:t>
            </a:r>
          </a:p>
          <a:p>
            <a:pPr marL="342900"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The empty hemisphere gives </a:t>
            </a:r>
            <a:r>
              <a:rPr lang="en-US" altLang="ko-KR" sz="2000" i="0" dirty="0">
                <a:solidFill>
                  <a:srgbClr val="FF0000"/>
                </a:solidFill>
                <a:latin typeface="Gill Sans MT" panose="020B0502020104020203" pitchFamily="34" charset="0"/>
                <a:ea typeface="굴림" charset="0"/>
                <a:cs typeface="굴림" charset="0"/>
              </a:rPr>
              <a:t>a peak at the endpoint, thrust =</a:t>
            </a:r>
            <a:r>
              <a:rPr lang="en-US" altLang="ko-KR" sz="2000" i="0" dirty="0">
                <a:solidFill>
                  <a:srgbClr val="FF0000"/>
                </a:solidFill>
                <a:latin typeface="Helvetica" pitchFamily="2" charset="0"/>
                <a:ea typeface="굴림" charset="0"/>
                <a:cs typeface="굴림" charset="0"/>
              </a:rPr>
              <a:t>1</a:t>
            </a:r>
            <a:endParaRPr lang="en-US" altLang="ko-KR" sz="2000" i="0" dirty="0">
              <a:solidFill>
                <a:srgbClr val="FF0000"/>
              </a:solidFill>
              <a:latin typeface="Gill Sans MT" panose="020B0502020104020203" pitchFamily="34" charset="0"/>
              <a:ea typeface="굴림" charset="0"/>
              <a:cs typeface="굴림" charset="0"/>
            </a:endParaRPr>
          </a:p>
        </p:txBody>
      </p:sp>
      <p:pic>
        <p:nvPicPr>
          <p:cNvPr id="22" name="Picture 21">
            <a:extLst>
              <a:ext uri="{FF2B5EF4-FFF2-40B4-BE49-F238E27FC236}">
                <a16:creationId xmlns:a16="http://schemas.microsoft.com/office/drawing/2014/main" id="{618DF22D-66BE-99EE-D3C0-76D462E64A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1341" y="2211144"/>
            <a:ext cx="2962763" cy="2109707"/>
          </a:xfrm>
          <a:prstGeom prst="rect">
            <a:avLst/>
          </a:prstGeom>
        </p:spPr>
      </p:pic>
      <p:sp>
        <p:nvSpPr>
          <p:cNvPr id="24" name="TextBox 23">
            <a:extLst>
              <a:ext uri="{FF2B5EF4-FFF2-40B4-BE49-F238E27FC236}">
                <a16:creationId xmlns:a16="http://schemas.microsoft.com/office/drawing/2014/main" id="{9462E61C-B5DA-17CE-5FB5-24C4413E4CEA}"/>
              </a:ext>
            </a:extLst>
          </p:cNvPr>
          <p:cNvSpPr txBox="1"/>
          <p:nvPr/>
        </p:nvSpPr>
        <p:spPr>
          <a:xfrm>
            <a:off x="7848600" y="1489656"/>
            <a:ext cx="2019300" cy="276999"/>
          </a:xfrm>
          <a:prstGeom prst="rect">
            <a:avLst/>
          </a:prstGeom>
          <a:noFill/>
        </p:spPr>
        <p:txBody>
          <a:bodyPr wrap="square">
            <a:spAutoFit/>
          </a:bodyPr>
          <a:lstStyle/>
          <a:p>
            <a:pPr algn="l"/>
            <a:r>
              <a:rPr lang="en-US" sz="1200" i="0" dirty="0">
                <a:solidFill>
                  <a:srgbClr val="000000"/>
                </a:solidFill>
                <a:latin typeface="Gill Sans MT" panose="020B0502020104020203" pitchFamily="34" charset="0"/>
              </a:rPr>
              <a:t>[</a:t>
            </a:r>
            <a:r>
              <a:rPr lang="en-US" altLang="ko-KR" sz="1200" dirty="0">
                <a:solidFill>
                  <a:srgbClr val="000000"/>
                </a:solidFill>
                <a:effectLst/>
                <a:latin typeface="Gill Sans" panose="020B0502020104020203" pitchFamily="34" charset="-79"/>
                <a:cs typeface="Gill Sans" panose="020B0502020104020203" pitchFamily="34" charset="-79"/>
              </a:rPr>
              <a:t>H1 coll. </a:t>
            </a:r>
            <a:r>
              <a:rPr lang="en-US" sz="1200" dirty="0">
                <a:solidFill>
                  <a:srgbClr val="000000"/>
                </a:solidFill>
                <a:effectLst/>
                <a:latin typeface="Gill Sans" panose="020B0502020104020203" pitchFamily="34" charset="-79"/>
                <a:cs typeface="Gill Sans" panose="020B0502020104020203" pitchFamily="34" charset="-79"/>
              </a:rPr>
              <a:t>EPJC ‘24</a:t>
            </a:r>
            <a:r>
              <a:rPr lang="en-US" sz="1200" i="0" dirty="0">
                <a:solidFill>
                  <a:srgbClr val="000000"/>
                </a:solidFill>
                <a:latin typeface="Gill Sans MT" panose="020B0502020104020203" pitchFamily="34" charset="0"/>
              </a:rPr>
              <a:t>]</a:t>
            </a:r>
            <a:endParaRPr lang="en-US" altLang="ko-KR" sz="1200" i="0" dirty="0">
              <a:solidFill>
                <a:schemeClr val="tx1"/>
              </a:solidFill>
              <a:ea typeface="굴림" charset="0"/>
              <a:cs typeface="굴림" charset="0"/>
            </a:endParaRPr>
          </a:p>
        </p:txBody>
      </p:sp>
      <p:pic>
        <p:nvPicPr>
          <p:cNvPr id="25" name="Picture 24">
            <a:extLst>
              <a:ext uri="{FF2B5EF4-FFF2-40B4-BE49-F238E27FC236}">
                <a16:creationId xmlns:a16="http://schemas.microsoft.com/office/drawing/2014/main" id="{A000B661-D72F-5500-226E-C0BD5B6C3A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5633" y="4578246"/>
            <a:ext cx="1474375" cy="848364"/>
          </a:xfrm>
          <a:prstGeom prst="rect">
            <a:avLst/>
          </a:prstGeom>
        </p:spPr>
      </p:pic>
      <p:cxnSp>
        <p:nvCxnSpPr>
          <p:cNvPr id="30" name="Straight Arrow Connector 29">
            <a:extLst>
              <a:ext uri="{FF2B5EF4-FFF2-40B4-BE49-F238E27FC236}">
                <a16:creationId xmlns:a16="http://schemas.microsoft.com/office/drawing/2014/main" id="{A289EE03-5157-168F-4C9C-2B893371873B}"/>
              </a:ext>
            </a:extLst>
          </p:cNvPr>
          <p:cNvCxnSpPr>
            <a:cxnSpLocks/>
            <a:stCxn id="34" idx="0"/>
          </p:cNvCxnSpPr>
          <p:nvPr/>
        </p:nvCxnSpPr>
        <p:spPr bwMode="auto">
          <a:xfrm flipV="1">
            <a:off x="8267700" y="4320851"/>
            <a:ext cx="0" cy="366958"/>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BF894C36-AE08-11D6-D02D-7C8E795B06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000" y="4687809"/>
            <a:ext cx="533400" cy="227091"/>
          </a:xfrm>
          <a:prstGeom prst="rect">
            <a:avLst/>
          </a:prstGeom>
        </p:spPr>
      </p:pic>
      <p:pic>
        <p:nvPicPr>
          <p:cNvPr id="2" name="Picture 1">
            <a:extLst>
              <a:ext uri="{FF2B5EF4-FFF2-40B4-BE49-F238E27FC236}">
                <a16:creationId xmlns:a16="http://schemas.microsoft.com/office/drawing/2014/main" id="{4F3A2818-BC60-15DC-BAEB-4D376BAF25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9181" y="4293908"/>
            <a:ext cx="2003301" cy="934553"/>
          </a:xfrm>
          <a:prstGeom prst="rect">
            <a:avLst/>
          </a:prstGeom>
        </p:spPr>
      </p:pic>
      <p:pic>
        <p:nvPicPr>
          <p:cNvPr id="4" name="Picture 3">
            <a:extLst>
              <a:ext uri="{FF2B5EF4-FFF2-40B4-BE49-F238E27FC236}">
                <a16:creationId xmlns:a16="http://schemas.microsoft.com/office/drawing/2014/main" id="{A540E2BF-B5D0-B3B0-B954-92FADEE64F4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55676" y="2558692"/>
            <a:ext cx="1232648" cy="1220228"/>
          </a:xfrm>
          <a:prstGeom prst="rect">
            <a:avLst/>
          </a:prstGeom>
        </p:spPr>
      </p:pic>
      <p:sp>
        <p:nvSpPr>
          <p:cNvPr id="3" name="Rectangle 3">
            <a:extLst>
              <a:ext uri="{FF2B5EF4-FFF2-40B4-BE49-F238E27FC236}">
                <a16:creationId xmlns:a16="http://schemas.microsoft.com/office/drawing/2014/main" id="{DB7110B9-B2F5-6BA4-F849-443EBC947B2E}"/>
              </a:ext>
            </a:extLst>
          </p:cNvPr>
          <p:cNvSpPr txBox="1">
            <a:spLocks noChangeArrowheads="1"/>
          </p:cNvSpPr>
          <p:nvPr/>
        </p:nvSpPr>
        <p:spPr bwMode="auto">
          <a:xfrm>
            <a:off x="1194775" y="2095500"/>
            <a:ext cx="2081825" cy="234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eaLnBrk="1" hangingPunct="1"/>
            <a:r>
              <a:rPr lang="en-US" sz="1100" i="0" dirty="0">
                <a:solidFill>
                  <a:srgbClr val="000000"/>
                </a:solidFill>
                <a:latin typeface="Gill Sans MT" panose="020B0502020104020203" pitchFamily="34" charset="0"/>
              </a:rPr>
              <a:t>[</a:t>
            </a:r>
            <a:r>
              <a:rPr lang="en-US" sz="1100" i="0" dirty="0">
                <a:solidFill>
                  <a:srgbClr val="FF0000"/>
                </a:solidFill>
                <a:latin typeface="Gill Sans MT" panose="020B0502020104020203" pitchFamily="34" charset="0"/>
              </a:rPr>
              <a:t>DK,</a:t>
            </a:r>
            <a:r>
              <a:rPr lang="en-US" sz="1100" i="0" dirty="0">
                <a:solidFill>
                  <a:srgbClr val="000000"/>
                </a:solidFill>
                <a:latin typeface="Gill Sans MT" panose="020B0502020104020203" pitchFamily="34" charset="0"/>
              </a:rPr>
              <a:t> Lee, Stewart, JHEP `14]</a:t>
            </a:r>
            <a:endParaRPr lang="en-US" altLang="ko-KR" sz="1100" i="0" dirty="0">
              <a:solidFill>
                <a:schemeClr val="tx1"/>
              </a:solidFill>
              <a:ea typeface="굴림" charset="0"/>
              <a:cs typeface="굴림" charset="0"/>
            </a:endParaRPr>
          </a:p>
        </p:txBody>
      </p:sp>
      <p:pic>
        <p:nvPicPr>
          <p:cNvPr id="5" name="Picture 4">
            <a:extLst>
              <a:ext uri="{FF2B5EF4-FFF2-40B4-BE49-F238E27FC236}">
                <a16:creationId xmlns:a16="http://schemas.microsoft.com/office/drawing/2014/main" id="{5D244CB3-F84C-048D-8A03-6FE8CB65EBF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43380" y="1743421"/>
            <a:ext cx="1943626" cy="17145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563A96F-0579-BD23-7089-ED404591C83C}"/>
              </a:ext>
            </a:extLst>
          </p:cNvPr>
          <p:cNvPicPr>
            <a:picLocks noChangeAspect="1"/>
          </p:cNvPicPr>
          <p:nvPr/>
        </p:nvPicPr>
        <p:blipFill>
          <a:blip r:embed="rId9"/>
          <a:stretch>
            <a:fillRect/>
          </a:stretch>
        </p:blipFill>
        <p:spPr>
          <a:xfrm>
            <a:off x="885323" y="2402957"/>
            <a:ext cx="2619877" cy="1577141"/>
          </a:xfrm>
          <a:prstGeom prst="rect">
            <a:avLst/>
          </a:prstGeom>
        </p:spPr>
      </p:pic>
      <p:cxnSp>
        <p:nvCxnSpPr>
          <p:cNvPr id="14" name="Straight Arrow Connector 13">
            <a:extLst>
              <a:ext uri="{FF2B5EF4-FFF2-40B4-BE49-F238E27FC236}">
                <a16:creationId xmlns:a16="http://schemas.microsoft.com/office/drawing/2014/main" id="{E12748A6-02AC-5143-FA02-1B339D24124E}"/>
              </a:ext>
            </a:extLst>
          </p:cNvPr>
          <p:cNvCxnSpPr>
            <a:cxnSpLocks/>
          </p:cNvCxnSpPr>
          <p:nvPr/>
        </p:nvCxnSpPr>
        <p:spPr bwMode="auto">
          <a:xfrm flipH="1" flipV="1">
            <a:off x="2362200" y="3543300"/>
            <a:ext cx="1102089" cy="940294"/>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960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C3B00-30C1-D25F-DB86-DE31B640D1F1}"/>
            </a:ext>
          </a:extLst>
        </p:cNvPr>
        <p:cNvGrpSpPr/>
        <p:nvPr/>
      </p:nvGrpSpPr>
      <p:grpSpPr>
        <a:xfrm>
          <a:off x="0" y="0"/>
          <a:ext cx="0" cy="0"/>
          <a:chOff x="0" y="0"/>
          <a:chExt cx="0" cy="0"/>
        </a:xfrm>
      </p:grpSpPr>
      <p:sp>
        <p:nvSpPr>
          <p:cNvPr id="54273" name="Rectangle 6">
            <a:extLst>
              <a:ext uri="{FF2B5EF4-FFF2-40B4-BE49-F238E27FC236}">
                <a16:creationId xmlns:a16="http://schemas.microsoft.com/office/drawing/2014/main" id="{2CEC9A20-A025-969B-BA48-ED3839C576F5}"/>
              </a:ext>
            </a:extLst>
          </p:cNvPr>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eaLnBrk="1" hangingPunct="1"/>
            <a:fld id="{BD2FBF0B-8217-EA43-BE05-0204635D6B3A}" type="slidenum">
              <a:rPr lang="en-US" sz="1400" i="0">
                <a:solidFill>
                  <a:schemeClr val="tx1"/>
                </a:solidFill>
                <a:latin typeface="Arial" charset="0"/>
              </a:rPr>
              <a:pPr eaLnBrk="1" hangingPunct="1"/>
              <a:t>47</a:t>
            </a:fld>
            <a:endParaRPr lang="en-US" sz="1400" i="0">
              <a:solidFill>
                <a:schemeClr val="tx1"/>
              </a:solidFill>
              <a:latin typeface="Arial" charset="0"/>
            </a:endParaRPr>
          </a:p>
        </p:txBody>
      </p:sp>
      <p:sp>
        <p:nvSpPr>
          <p:cNvPr id="7" name="Rectangle 3">
            <a:extLst>
              <a:ext uri="{FF2B5EF4-FFF2-40B4-BE49-F238E27FC236}">
                <a16:creationId xmlns:a16="http://schemas.microsoft.com/office/drawing/2014/main" id="{EC1917B5-2FF1-A495-3C88-F778C874B02F}"/>
              </a:ext>
            </a:extLst>
          </p:cNvPr>
          <p:cNvSpPr txBox="1">
            <a:spLocks noChangeArrowheads="1"/>
          </p:cNvSpPr>
          <p:nvPr/>
        </p:nvSpPr>
        <p:spPr bwMode="auto">
          <a:xfrm>
            <a:off x="304803" y="127000"/>
            <a:ext cx="8810645" cy="591486"/>
          </a:xfrm>
          <a:prstGeom prst="rect">
            <a:avLst/>
          </a:prstGeom>
          <a:noFill/>
          <a:ln>
            <a:noFill/>
          </a:ln>
          <a:extLs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4000" b="1" i="0" dirty="0">
                <a:solidFill>
                  <a:schemeClr val="tx1"/>
                </a:solidFill>
                <a:latin typeface="Gill Sans MT" panose="020B0502020104020203" pitchFamily="34" charset="0"/>
                <a:ea typeface="굴림" charset="0"/>
                <a:cs typeface="굴림" charset="0"/>
              </a:rPr>
              <a:t>H1 thrust data</a:t>
            </a:r>
            <a:endParaRPr lang="en-US" altLang="ko-KR" sz="4000" b="1" dirty="0">
              <a:solidFill>
                <a:schemeClr val="tx1"/>
              </a:solidFill>
              <a:latin typeface="Gill Sans MT" panose="020B0502020104020203" pitchFamily="34" charset="0"/>
              <a:ea typeface="굴림" charset="0"/>
              <a:cs typeface="굴림" charset="0"/>
            </a:endParaRPr>
          </a:p>
        </p:txBody>
      </p:sp>
      <p:sp>
        <p:nvSpPr>
          <p:cNvPr id="3" name="Rectangle 3">
            <a:extLst>
              <a:ext uri="{FF2B5EF4-FFF2-40B4-BE49-F238E27FC236}">
                <a16:creationId xmlns:a16="http://schemas.microsoft.com/office/drawing/2014/main" id="{8DE6297C-11FF-C668-CA25-5A63A7E2DD82}"/>
              </a:ext>
            </a:extLst>
          </p:cNvPr>
          <p:cNvSpPr txBox="1">
            <a:spLocks noChangeArrowheads="1"/>
          </p:cNvSpPr>
          <p:nvPr/>
        </p:nvSpPr>
        <p:spPr bwMode="auto">
          <a:xfrm>
            <a:off x="5660053" y="419100"/>
            <a:ext cx="3506015" cy="35310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eaLnBrk="1" hangingPunct="1"/>
            <a:r>
              <a:rPr lang="en-US" sz="1400" i="0" dirty="0">
                <a:solidFill>
                  <a:srgbClr val="000000"/>
                </a:solidFill>
                <a:latin typeface="Gill Sans MT" panose="020B0502020104020203" pitchFamily="34" charset="0"/>
              </a:rPr>
              <a:t>[2403.10109: H1 collaboration]</a:t>
            </a:r>
            <a:endParaRPr lang="en-US" altLang="ko-KR" sz="1400" i="0" dirty="0">
              <a:solidFill>
                <a:schemeClr val="tx1"/>
              </a:solidFill>
              <a:ea typeface="굴림" charset="0"/>
              <a:cs typeface="굴림" charset="0"/>
            </a:endParaRPr>
          </a:p>
        </p:txBody>
      </p:sp>
      <p:pic>
        <p:nvPicPr>
          <p:cNvPr id="5" name="Picture 4">
            <a:extLst>
              <a:ext uri="{FF2B5EF4-FFF2-40B4-BE49-F238E27FC236}">
                <a16:creationId xmlns:a16="http://schemas.microsoft.com/office/drawing/2014/main" id="{93CFF39C-C8B0-5887-59F6-2A7BDB49D6E9}"/>
              </a:ext>
            </a:extLst>
          </p:cNvPr>
          <p:cNvPicPr>
            <a:picLocks noChangeAspect="1"/>
          </p:cNvPicPr>
          <p:nvPr/>
        </p:nvPicPr>
        <p:blipFill>
          <a:blip r:embed="rId3"/>
          <a:stretch>
            <a:fillRect/>
          </a:stretch>
        </p:blipFill>
        <p:spPr>
          <a:xfrm>
            <a:off x="457200" y="902010"/>
            <a:ext cx="7789582" cy="6984690"/>
          </a:xfrm>
          <a:prstGeom prst="rect">
            <a:avLst/>
          </a:prstGeom>
        </p:spPr>
      </p:pic>
    </p:spTree>
    <p:extLst>
      <p:ext uri="{BB962C8B-B14F-4D97-AF65-F5344CB8AC3E}">
        <p14:creationId xmlns:p14="http://schemas.microsoft.com/office/powerpoint/2010/main" val="538518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F6822-1D47-B955-F957-A600CB5B9318}"/>
            </a:ext>
          </a:extLst>
        </p:cNvPr>
        <p:cNvGrpSpPr/>
        <p:nvPr/>
      </p:nvGrpSpPr>
      <p:grpSpPr>
        <a:xfrm>
          <a:off x="0" y="0"/>
          <a:ext cx="0" cy="0"/>
          <a:chOff x="0" y="0"/>
          <a:chExt cx="0" cy="0"/>
        </a:xfrm>
      </p:grpSpPr>
      <p:sp>
        <p:nvSpPr>
          <p:cNvPr id="100" name="Rectangle 3">
            <a:extLst>
              <a:ext uri="{FF2B5EF4-FFF2-40B4-BE49-F238E27FC236}">
                <a16:creationId xmlns:a16="http://schemas.microsoft.com/office/drawing/2014/main" id="{04EF5208-D01C-2E8A-CBC1-E1E2426CC25F}"/>
              </a:ext>
            </a:extLst>
          </p:cNvPr>
          <p:cNvSpPr txBox="1">
            <a:spLocks noChangeArrowheads="1"/>
          </p:cNvSpPr>
          <p:nvPr/>
        </p:nvSpPr>
        <p:spPr bwMode="auto">
          <a:xfrm>
            <a:off x="533400" y="3009900"/>
            <a:ext cx="8534400" cy="44831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marL="342900"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newly formed in 2025 </a:t>
            </a:r>
            <a:br>
              <a:rPr lang="en-US" altLang="ko-KR" sz="2000" i="0" dirty="0">
                <a:solidFill>
                  <a:schemeClr val="tx1"/>
                </a:solidFill>
                <a:latin typeface="Gill Sans MT" panose="020B0502020104020203" pitchFamily="34" charset="0"/>
                <a:ea typeface="굴림" charset="0"/>
                <a:cs typeface="굴림" charset="0"/>
              </a:rPr>
            </a:br>
            <a:r>
              <a:rPr lang="en-US" altLang="ko-KR" sz="2000" i="0" dirty="0">
                <a:solidFill>
                  <a:schemeClr val="tx1"/>
                </a:solidFill>
                <a:latin typeface="Gill Sans MT" panose="020B0502020104020203" pitchFamily="34" charset="0"/>
                <a:ea typeface="굴림" charset="0"/>
                <a:cs typeface="굴림" charset="0"/>
              </a:rPr>
              <a:t>by Sejong, Korea, PKNU, GWNU, Seoul Tech, IBS-CTPU </a:t>
            </a:r>
            <a:br>
              <a:rPr lang="en-US" altLang="ko-KR" sz="2000" i="0" dirty="0">
                <a:solidFill>
                  <a:schemeClr val="tx1"/>
                </a:solidFill>
                <a:latin typeface="Gill Sans MT" panose="020B0502020104020203" pitchFamily="34" charset="0"/>
                <a:ea typeface="굴림" charset="0"/>
                <a:cs typeface="굴림" charset="0"/>
              </a:rPr>
            </a:br>
            <a:r>
              <a:rPr lang="en-US" altLang="ko-KR" sz="2000" i="0" dirty="0">
                <a:solidFill>
                  <a:schemeClr val="tx1"/>
                </a:solidFill>
                <a:latin typeface="Gill Sans MT" panose="020B0502020104020203" pitchFamily="34" charset="0"/>
                <a:ea typeface="굴림" charset="0"/>
                <a:cs typeface="굴림" charset="0"/>
              </a:rPr>
              <a:t>   + overseas (Fudan, LLNL, MIT)</a:t>
            </a:r>
          </a:p>
        </p:txBody>
      </p:sp>
      <p:sp>
        <p:nvSpPr>
          <p:cNvPr id="98" name="Rectangle 3">
            <a:extLst>
              <a:ext uri="{FF2B5EF4-FFF2-40B4-BE49-F238E27FC236}">
                <a16:creationId xmlns:a16="http://schemas.microsoft.com/office/drawing/2014/main" id="{565BE9D1-953B-3B4D-8DF1-65A8CD111568}"/>
              </a:ext>
            </a:extLst>
          </p:cNvPr>
          <p:cNvSpPr txBox="1">
            <a:spLocks noChangeArrowheads="1"/>
          </p:cNvSpPr>
          <p:nvPr/>
        </p:nvSpPr>
        <p:spPr bwMode="auto">
          <a:xfrm>
            <a:off x="304800" y="-38100"/>
            <a:ext cx="8839200" cy="86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lnSpc>
                <a:spcPct val="150000"/>
              </a:lnSpc>
              <a:spcBef>
                <a:spcPct val="20000"/>
              </a:spcBef>
              <a:buSzPct val="70000"/>
            </a:pPr>
            <a:r>
              <a:rPr lang="en-US" altLang="ko-KR" sz="3200" i="0" dirty="0">
                <a:solidFill>
                  <a:schemeClr val="tx1"/>
                </a:solidFill>
                <a:latin typeface="Gill Sans MT" panose="020B0502020104020203" pitchFamily="34" charset="0"/>
                <a:ea typeface="굴림" charset="0"/>
                <a:cs typeface="굴림" charset="0"/>
              </a:rPr>
              <a:t>K-</a:t>
            </a:r>
            <a:r>
              <a:rPr lang="en-US" altLang="ko-KR" sz="3200" i="0" dirty="0" err="1">
                <a:solidFill>
                  <a:schemeClr val="tx1"/>
                </a:solidFill>
                <a:latin typeface="Gill Sans MT" panose="020B0502020104020203" pitchFamily="34" charset="0"/>
                <a:ea typeface="굴림" charset="0"/>
                <a:cs typeface="굴림" charset="0"/>
              </a:rPr>
              <a:t>ePIC</a:t>
            </a:r>
            <a:r>
              <a:rPr lang="en-US" altLang="ko-KR" sz="3200" i="0" dirty="0">
                <a:solidFill>
                  <a:schemeClr val="tx1"/>
                </a:solidFill>
                <a:latin typeface="Gill Sans MT" panose="020B0502020104020203" pitchFamily="34" charset="0"/>
                <a:ea typeface="굴림" charset="0"/>
                <a:cs typeface="굴림" charset="0"/>
              </a:rPr>
              <a:t> experiment</a:t>
            </a:r>
            <a:endParaRPr lang="en-US" altLang="ko-KR" sz="3200" b="1" i="0" dirty="0">
              <a:solidFill>
                <a:schemeClr val="tx1"/>
              </a:solidFill>
              <a:latin typeface="Gill Sans MT" panose="020B0502020104020203" pitchFamily="34" charset="0"/>
              <a:ea typeface="굴림" charset="0"/>
              <a:cs typeface="굴림" charset="0"/>
            </a:endParaRPr>
          </a:p>
        </p:txBody>
      </p:sp>
      <p:sp>
        <p:nvSpPr>
          <p:cNvPr id="2" name="Slide Number Placeholder 1">
            <a:extLst>
              <a:ext uri="{FF2B5EF4-FFF2-40B4-BE49-F238E27FC236}">
                <a16:creationId xmlns:a16="http://schemas.microsoft.com/office/drawing/2014/main" id="{23F47840-1F69-3BC9-C1BD-5A42B5B0598B}"/>
              </a:ext>
            </a:extLst>
          </p:cNvPr>
          <p:cNvSpPr>
            <a:spLocks noGrp="1"/>
          </p:cNvSpPr>
          <p:nvPr>
            <p:ph type="sldNum" sz="quarter" idx="12"/>
          </p:nvPr>
        </p:nvSpPr>
        <p:spPr/>
        <p:txBody>
          <a:bodyPr/>
          <a:lstStyle/>
          <a:p>
            <a:pPr>
              <a:defRPr/>
            </a:pPr>
            <a:fld id="{423A64A4-DAD7-9940-A1ED-B03A1BB59AE9}" type="slidenum">
              <a:rPr lang="en-US" smtClean="0"/>
              <a:pPr>
                <a:defRPr/>
              </a:pPr>
              <a:t>5</a:t>
            </a:fld>
            <a:endParaRPr lang="en-US" dirty="0"/>
          </a:p>
        </p:txBody>
      </p:sp>
      <p:pic>
        <p:nvPicPr>
          <p:cNvPr id="21" name="Picture 20">
            <a:extLst>
              <a:ext uri="{FF2B5EF4-FFF2-40B4-BE49-F238E27FC236}">
                <a16:creationId xmlns:a16="http://schemas.microsoft.com/office/drawing/2014/main" id="{E0EA9914-623D-1F74-3563-2835B20889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1821" y="-78197"/>
            <a:ext cx="2029779" cy="1138426"/>
          </a:xfrm>
          <a:prstGeom prst="rect">
            <a:avLst/>
          </a:prstGeom>
        </p:spPr>
      </p:pic>
      <p:pic>
        <p:nvPicPr>
          <p:cNvPr id="4" name="Picture 3">
            <a:extLst>
              <a:ext uri="{FF2B5EF4-FFF2-40B4-BE49-F238E27FC236}">
                <a16:creationId xmlns:a16="http://schemas.microsoft.com/office/drawing/2014/main" id="{6FC915E0-8CF0-A1A2-2C49-F1F1DAD50337}"/>
              </a:ext>
            </a:extLst>
          </p:cNvPr>
          <p:cNvPicPr>
            <a:picLocks noChangeAspect="1"/>
          </p:cNvPicPr>
          <p:nvPr/>
        </p:nvPicPr>
        <p:blipFill>
          <a:blip r:embed="rId4"/>
          <a:srcRect b="77134"/>
          <a:stretch>
            <a:fillRect/>
          </a:stretch>
        </p:blipFill>
        <p:spPr>
          <a:xfrm>
            <a:off x="76200" y="4190907"/>
            <a:ext cx="8958473" cy="952593"/>
          </a:xfrm>
          <a:prstGeom prst="rect">
            <a:avLst/>
          </a:prstGeom>
        </p:spPr>
      </p:pic>
      <p:pic>
        <p:nvPicPr>
          <p:cNvPr id="6" name="Picture 5">
            <a:extLst>
              <a:ext uri="{FF2B5EF4-FFF2-40B4-BE49-F238E27FC236}">
                <a16:creationId xmlns:a16="http://schemas.microsoft.com/office/drawing/2014/main" id="{BB4BC19E-8403-A155-DCA6-3CEDD19CB768}"/>
              </a:ext>
            </a:extLst>
          </p:cNvPr>
          <p:cNvPicPr>
            <a:picLocks noChangeAspect="1"/>
          </p:cNvPicPr>
          <p:nvPr/>
        </p:nvPicPr>
        <p:blipFill>
          <a:blip r:embed="rId5"/>
          <a:stretch>
            <a:fillRect/>
          </a:stretch>
        </p:blipFill>
        <p:spPr>
          <a:xfrm>
            <a:off x="1482601" y="912962"/>
            <a:ext cx="5352893" cy="1211176"/>
          </a:xfrm>
          <a:prstGeom prst="rect">
            <a:avLst/>
          </a:prstGeom>
          <a:ln>
            <a:noFill/>
          </a:ln>
          <a:effectLst>
            <a:outerShdw blurRad="292100" dist="139700" dir="2700000" algn="tl" rotWithShape="0">
              <a:srgbClr val="333333">
                <a:alpha val="65000"/>
              </a:srgbClr>
            </a:outerShdw>
          </a:effectLst>
        </p:spPr>
      </p:pic>
      <p:sp>
        <p:nvSpPr>
          <p:cNvPr id="7" name="Rectangle 3">
            <a:extLst>
              <a:ext uri="{FF2B5EF4-FFF2-40B4-BE49-F238E27FC236}">
                <a16:creationId xmlns:a16="http://schemas.microsoft.com/office/drawing/2014/main" id="{A9D043AD-DDF5-DB37-1B79-FF4CA3D1BD27}"/>
              </a:ext>
            </a:extLst>
          </p:cNvPr>
          <p:cNvSpPr txBox="1">
            <a:spLocks noChangeArrowheads="1"/>
          </p:cNvSpPr>
          <p:nvPr/>
        </p:nvSpPr>
        <p:spPr bwMode="auto">
          <a:xfrm>
            <a:off x="304800" y="2171700"/>
            <a:ext cx="8839200" cy="86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lnSpc>
                <a:spcPct val="150000"/>
              </a:lnSpc>
              <a:spcBef>
                <a:spcPct val="20000"/>
              </a:spcBef>
              <a:buSzPct val="70000"/>
            </a:pPr>
            <a:r>
              <a:rPr lang="en-US" altLang="ko-KR" sz="3200" i="0" dirty="0">
                <a:solidFill>
                  <a:schemeClr val="tx1"/>
                </a:solidFill>
                <a:latin typeface="Gill Sans MT" panose="020B0502020104020203" pitchFamily="34" charset="0"/>
                <a:ea typeface="굴림" charset="0"/>
                <a:cs typeface="굴림" charset="0"/>
              </a:rPr>
              <a:t>EIC𝜙 collaboration (theory)</a:t>
            </a:r>
            <a:endParaRPr lang="en-US" altLang="ko-KR" sz="3200" b="1" i="0" dirty="0">
              <a:solidFill>
                <a:schemeClr val="tx1"/>
              </a:solidFill>
              <a:latin typeface="Gill Sans MT" panose="020B0502020104020203" pitchFamily="34" charset="0"/>
              <a:ea typeface="굴림" charset="0"/>
              <a:cs typeface="굴림" charset="0"/>
            </a:endParaRPr>
          </a:p>
        </p:txBody>
      </p:sp>
    </p:spTree>
    <p:extLst>
      <p:ext uri="{BB962C8B-B14F-4D97-AF65-F5344CB8AC3E}">
        <p14:creationId xmlns:p14="http://schemas.microsoft.com/office/powerpoint/2010/main" val="1439392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92D63-1AE6-79EC-1223-48CD40059988}"/>
            </a:ext>
          </a:extLst>
        </p:cNvPr>
        <p:cNvGrpSpPr/>
        <p:nvPr/>
      </p:nvGrpSpPr>
      <p:grpSpPr>
        <a:xfrm>
          <a:off x="0" y="0"/>
          <a:ext cx="0" cy="0"/>
          <a:chOff x="0" y="0"/>
          <a:chExt cx="0" cy="0"/>
        </a:xfrm>
      </p:grpSpPr>
      <p:sp>
        <p:nvSpPr>
          <p:cNvPr id="100" name="Rectangle 3">
            <a:extLst>
              <a:ext uri="{FF2B5EF4-FFF2-40B4-BE49-F238E27FC236}">
                <a16:creationId xmlns:a16="http://schemas.microsoft.com/office/drawing/2014/main" id="{F964767A-D408-9917-F712-0FFC11724C52}"/>
              </a:ext>
            </a:extLst>
          </p:cNvPr>
          <p:cNvSpPr txBox="1">
            <a:spLocks noChangeArrowheads="1"/>
          </p:cNvSpPr>
          <p:nvPr/>
        </p:nvSpPr>
        <p:spPr bwMode="auto">
          <a:xfrm>
            <a:off x="457200" y="889000"/>
            <a:ext cx="8534400" cy="44831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endParaRPr lang="en-US" altLang="ko-KR" sz="2000" i="0" dirty="0">
              <a:solidFill>
                <a:schemeClr val="tx1"/>
              </a:solidFill>
              <a:latin typeface="Gill Sans MT" panose="020B0502020104020203" pitchFamily="34" charset="0"/>
              <a:ea typeface="굴림" charset="0"/>
              <a:cs typeface="굴림" charset="0"/>
            </a:endParaRPr>
          </a:p>
        </p:txBody>
      </p:sp>
      <p:sp>
        <p:nvSpPr>
          <p:cNvPr id="98" name="Rectangle 3">
            <a:extLst>
              <a:ext uri="{FF2B5EF4-FFF2-40B4-BE49-F238E27FC236}">
                <a16:creationId xmlns:a16="http://schemas.microsoft.com/office/drawing/2014/main" id="{BC8B8F88-7274-8506-DE15-AE657A54A843}"/>
              </a:ext>
            </a:extLst>
          </p:cNvPr>
          <p:cNvSpPr txBox="1">
            <a:spLocks noChangeArrowheads="1"/>
          </p:cNvSpPr>
          <p:nvPr/>
        </p:nvSpPr>
        <p:spPr bwMode="auto">
          <a:xfrm>
            <a:off x="304800" y="261823"/>
            <a:ext cx="8839200" cy="86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3200" i="0" dirty="0">
                <a:solidFill>
                  <a:schemeClr val="tx1"/>
                </a:solidFill>
                <a:latin typeface="Gill Sans MT" panose="020B0502020104020203" pitchFamily="34" charset="0"/>
                <a:ea typeface="굴림" charset="0"/>
                <a:cs typeface="굴림" charset="0"/>
              </a:rPr>
              <a:t>EIC𝜙 activity: Pioneer Symposium in KPS 2025</a:t>
            </a:r>
          </a:p>
        </p:txBody>
      </p:sp>
      <p:sp>
        <p:nvSpPr>
          <p:cNvPr id="2" name="Slide Number Placeholder 1">
            <a:extLst>
              <a:ext uri="{FF2B5EF4-FFF2-40B4-BE49-F238E27FC236}">
                <a16:creationId xmlns:a16="http://schemas.microsoft.com/office/drawing/2014/main" id="{69BDD463-3258-6CF9-7264-5B79066DA594}"/>
              </a:ext>
            </a:extLst>
          </p:cNvPr>
          <p:cNvSpPr>
            <a:spLocks noGrp="1"/>
          </p:cNvSpPr>
          <p:nvPr>
            <p:ph type="sldNum" sz="quarter" idx="12"/>
          </p:nvPr>
        </p:nvSpPr>
        <p:spPr/>
        <p:txBody>
          <a:bodyPr/>
          <a:lstStyle/>
          <a:p>
            <a:pPr>
              <a:defRPr/>
            </a:pPr>
            <a:fld id="{423A64A4-DAD7-9940-A1ED-B03A1BB59AE9}" type="slidenum">
              <a:rPr lang="en-US" smtClean="0"/>
              <a:pPr>
                <a:defRPr/>
              </a:pPr>
              <a:t>6</a:t>
            </a:fld>
            <a:endParaRPr lang="en-US" dirty="0"/>
          </a:p>
        </p:txBody>
      </p:sp>
      <p:pic>
        <p:nvPicPr>
          <p:cNvPr id="3" name="Picture 2">
            <a:extLst>
              <a:ext uri="{FF2B5EF4-FFF2-40B4-BE49-F238E27FC236}">
                <a16:creationId xmlns:a16="http://schemas.microsoft.com/office/drawing/2014/main" id="{D11AB852-A850-6116-9EE3-B734043449C0}"/>
              </a:ext>
            </a:extLst>
          </p:cNvPr>
          <p:cNvPicPr>
            <a:picLocks noChangeAspect="1"/>
          </p:cNvPicPr>
          <p:nvPr/>
        </p:nvPicPr>
        <p:blipFill>
          <a:blip r:embed="rId3"/>
          <a:stretch>
            <a:fillRect/>
          </a:stretch>
        </p:blipFill>
        <p:spPr>
          <a:xfrm>
            <a:off x="172541" y="1333500"/>
            <a:ext cx="8590459" cy="6109105"/>
          </a:xfrm>
          <a:prstGeom prst="rect">
            <a:avLst/>
          </a:prstGeom>
        </p:spPr>
      </p:pic>
      <p:sp>
        <p:nvSpPr>
          <p:cNvPr id="5" name="Rounded Rectangle">
            <a:extLst>
              <a:ext uri="{FF2B5EF4-FFF2-40B4-BE49-F238E27FC236}">
                <a16:creationId xmlns:a16="http://schemas.microsoft.com/office/drawing/2014/main" id="{8F763BDF-94A5-299E-8738-5F20C48B193C}"/>
              </a:ext>
            </a:extLst>
          </p:cNvPr>
          <p:cNvSpPr/>
          <p:nvPr/>
        </p:nvSpPr>
        <p:spPr>
          <a:xfrm>
            <a:off x="165846" y="4091541"/>
            <a:ext cx="8520953" cy="1509687"/>
          </a:xfrm>
          <a:prstGeom prst="roundRect">
            <a:avLst>
              <a:gd name="adj" fmla="val 30173"/>
            </a:avLst>
          </a:prstGeom>
          <a:ln w="25400">
            <a:solidFill>
              <a:srgbClr val="FFC000"/>
            </a:solidFill>
            <a:miter lim="400000"/>
          </a:ln>
          <a:effectLst>
            <a:outerShdw blurRad="38100" dist="25400" dir="5400000" rotWithShape="0">
              <a:srgbClr val="000000">
                <a:alpha val="50000"/>
              </a:srgbClr>
            </a:outerShdw>
          </a:effectLst>
        </p:spPr>
        <p:txBody>
          <a:bodyPr lIns="50800" tIns="50800" rIns="50800" bIns="50800" anchor="ctr"/>
          <a:lstStyle/>
          <a:p>
            <a:pPr algn="ctr">
              <a:defRPr sz="2400">
                <a:solidFill>
                  <a:srgbClr val="FFFFFF"/>
                </a:solidFill>
                <a:latin typeface="+mn-lt"/>
                <a:ea typeface="+mn-ea"/>
                <a:cs typeface="+mn-cs"/>
                <a:sym typeface="Helvetica Light"/>
              </a:defRPr>
            </a:pPr>
            <a:endParaRPr/>
          </a:p>
        </p:txBody>
      </p:sp>
      <p:pic>
        <p:nvPicPr>
          <p:cNvPr id="21" name="Picture 20">
            <a:extLst>
              <a:ext uri="{FF2B5EF4-FFF2-40B4-BE49-F238E27FC236}">
                <a16:creationId xmlns:a16="http://schemas.microsoft.com/office/drawing/2014/main" id="{6C86EC16-865C-E89C-9719-067F2ED551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1680" y="865025"/>
            <a:ext cx="2029779" cy="1138426"/>
          </a:xfrm>
          <a:prstGeom prst="rect">
            <a:avLst/>
          </a:prstGeom>
        </p:spPr>
      </p:pic>
    </p:spTree>
    <p:extLst>
      <p:ext uri="{BB962C8B-B14F-4D97-AF65-F5344CB8AC3E}">
        <p14:creationId xmlns:p14="http://schemas.microsoft.com/office/powerpoint/2010/main" val="64013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E549A0-C450-9968-66FB-BEF754A92D80}"/>
              </a:ext>
            </a:extLst>
          </p:cNvPr>
          <p:cNvPicPr>
            <a:picLocks noChangeAspect="1"/>
          </p:cNvPicPr>
          <p:nvPr/>
        </p:nvPicPr>
        <p:blipFill>
          <a:blip r:embed="rId3"/>
          <a:srcRect l="1" r="-160" b="42470"/>
          <a:stretch>
            <a:fillRect/>
          </a:stretch>
        </p:blipFill>
        <p:spPr>
          <a:xfrm>
            <a:off x="-651747" y="1216745"/>
            <a:ext cx="10862547" cy="3522052"/>
          </a:xfrm>
          <a:prstGeom prst="rect">
            <a:avLst/>
          </a:prstGeom>
          <a:noFill/>
        </p:spPr>
      </p:pic>
      <p:sp>
        <p:nvSpPr>
          <p:cNvPr id="4" name="Title 1">
            <a:extLst>
              <a:ext uri="{FF2B5EF4-FFF2-40B4-BE49-F238E27FC236}">
                <a16:creationId xmlns:a16="http://schemas.microsoft.com/office/drawing/2014/main" id="{C57D89C5-5F04-CBDF-9BAD-BDA0C4671A20}"/>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3828A02A-3B0E-2992-253C-59B6414D4C14}"/>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7</a:t>
            </a:fld>
            <a:endParaRPr lang="en-US"/>
          </a:p>
        </p:txBody>
      </p:sp>
      <p:sp>
        <p:nvSpPr>
          <p:cNvPr id="7" name="Rectangle 3">
            <a:extLst>
              <a:ext uri="{FF2B5EF4-FFF2-40B4-BE49-F238E27FC236}">
                <a16:creationId xmlns:a16="http://schemas.microsoft.com/office/drawing/2014/main" id="{266B2BB4-0FE9-6CDA-3C18-7F5488E6C31A}"/>
              </a:ext>
            </a:extLst>
          </p:cNvPr>
          <p:cNvSpPr txBox="1">
            <a:spLocks noChangeArrowheads="1"/>
          </p:cNvSpPr>
          <p:nvPr/>
        </p:nvSpPr>
        <p:spPr bwMode="auto">
          <a:xfrm>
            <a:off x="304800" y="261823"/>
            <a:ext cx="8839200" cy="86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3200" i="0" dirty="0">
                <a:solidFill>
                  <a:schemeClr val="tx1"/>
                </a:solidFill>
                <a:latin typeface="Gill Sans MT" panose="020B0502020104020203" pitchFamily="34" charset="0"/>
                <a:ea typeface="굴림" charset="0"/>
                <a:cs typeface="굴림" charset="0"/>
              </a:rPr>
              <a:t>EIC𝜙 activity: Pioneer Symposium in KPS 2025</a:t>
            </a:r>
          </a:p>
        </p:txBody>
      </p:sp>
    </p:spTree>
    <p:extLst>
      <p:ext uri="{BB962C8B-B14F-4D97-AF65-F5344CB8AC3E}">
        <p14:creationId xmlns:p14="http://schemas.microsoft.com/office/powerpoint/2010/main" val="3586482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1FBE-BF2E-6125-575C-367FEA104F5A}"/>
            </a:ext>
          </a:extLst>
        </p:cNvPr>
        <p:cNvGrpSpPr/>
        <p:nvPr/>
      </p:nvGrpSpPr>
      <p:grpSpPr>
        <a:xfrm>
          <a:off x="0" y="0"/>
          <a:ext cx="0" cy="0"/>
          <a:chOff x="0" y="0"/>
          <a:chExt cx="0" cy="0"/>
        </a:xfrm>
      </p:grpSpPr>
      <p:sp>
        <p:nvSpPr>
          <p:cNvPr id="100" name="Rectangle 3">
            <a:extLst>
              <a:ext uri="{FF2B5EF4-FFF2-40B4-BE49-F238E27FC236}">
                <a16:creationId xmlns:a16="http://schemas.microsoft.com/office/drawing/2014/main" id="{D3A39528-4452-F95D-8C1B-23EC4DE87F6C}"/>
              </a:ext>
            </a:extLst>
          </p:cNvPr>
          <p:cNvSpPr txBox="1">
            <a:spLocks noChangeArrowheads="1"/>
          </p:cNvSpPr>
          <p:nvPr/>
        </p:nvSpPr>
        <p:spPr bwMode="auto">
          <a:xfrm>
            <a:off x="457200" y="889000"/>
            <a:ext cx="8534400" cy="44831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marL="1085850" lvl="1"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1085850" lvl="1"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1085850" lvl="1"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1085850" lvl="1"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1085850" lvl="1"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1085850" lvl="1"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1085850" lvl="1"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1085850" lvl="1"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endParaRPr lang="en-US" altLang="ko-KR" sz="2000" i="0" dirty="0">
              <a:solidFill>
                <a:schemeClr val="tx1"/>
              </a:solidFill>
              <a:latin typeface="Gill Sans MT" panose="020B0502020104020203" pitchFamily="34" charset="0"/>
              <a:ea typeface="굴림" charset="0"/>
              <a:cs typeface="굴림" charset="0"/>
            </a:endParaRPr>
          </a:p>
          <a:p>
            <a:pPr marL="342900" indent="-342900" algn="l">
              <a:spcBef>
                <a:spcPct val="20000"/>
              </a:spcBef>
              <a:buSzPct val="70000"/>
              <a:buFont typeface="Wingdings" charset="2"/>
              <a:buChar char="q"/>
            </a:pPr>
            <a:r>
              <a:rPr lang="en-US" altLang="ko-KR" sz="2000" i="0" dirty="0">
                <a:solidFill>
                  <a:schemeClr val="tx1"/>
                </a:solidFill>
                <a:latin typeface="Gill Sans MT" panose="020B0502020104020203" pitchFamily="34" charset="0"/>
                <a:ea typeface="굴림" charset="0"/>
                <a:cs typeface="굴림" charset="0"/>
              </a:rPr>
              <a:t>Future plan (tentative): </a:t>
            </a:r>
            <a:br>
              <a:rPr lang="en-US" altLang="ko-KR" sz="2000" i="0" dirty="0">
                <a:solidFill>
                  <a:schemeClr val="tx1"/>
                </a:solidFill>
                <a:latin typeface="Gill Sans MT" panose="020B0502020104020203" pitchFamily="34" charset="0"/>
                <a:ea typeface="굴림" charset="0"/>
                <a:cs typeface="굴림" charset="0"/>
              </a:rPr>
            </a:br>
            <a:r>
              <a:rPr lang="en-US" altLang="ko-KR" sz="2000" i="0" dirty="0">
                <a:solidFill>
                  <a:schemeClr val="tx1"/>
                </a:solidFill>
                <a:latin typeface="Gill Sans MT" panose="020B0502020104020203" pitchFamily="34" charset="0"/>
                <a:ea typeface="굴림" charset="0"/>
                <a:cs typeface="굴림" charset="0"/>
              </a:rPr>
              <a:t>EIC school, Workshops, international exchange and collaboration program</a:t>
            </a:r>
          </a:p>
          <a:p>
            <a:pPr marL="342900" indent="-342900" algn="l">
              <a:spcBef>
                <a:spcPct val="20000"/>
              </a:spcBef>
              <a:buSzPct val="70000"/>
              <a:buFont typeface="Wingdings" charset="2"/>
              <a:buChar char="q"/>
            </a:pPr>
            <a:r>
              <a:rPr lang="en-US" altLang="ko-KR" sz="2000" b="1" i="0" dirty="0">
                <a:solidFill>
                  <a:schemeClr val="tx1"/>
                </a:solidFill>
                <a:latin typeface="Gill Sans MT" panose="020B0502020104020203" pitchFamily="34" charset="0"/>
                <a:ea typeface="굴림" charset="0"/>
                <a:cs typeface="굴림" charset="0"/>
              </a:rPr>
              <a:t>Need support from </a:t>
            </a:r>
            <a:r>
              <a:rPr lang="en-US" altLang="ko-KR" sz="2000" b="1" i="0" dirty="0" err="1">
                <a:solidFill>
                  <a:schemeClr val="tx1"/>
                </a:solidFill>
                <a:latin typeface="Gill Sans MT" panose="020B0502020104020203" pitchFamily="34" charset="0"/>
                <a:ea typeface="굴림" charset="0"/>
                <a:cs typeface="굴림" charset="0"/>
              </a:rPr>
              <a:t>Nuc</a:t>
            </a:r>
            <a:r>
              <a:rPr lang="en-US" altLang="ko-KR" sz="2000" b="1" i="0" dirty="0">
                <a:solidFill>
                  <a:schemeClr val="tx1"/>
                </a:solidFill>
                <a:latin typeface="Gill Sans MT" panose="020B0502020104020203" pitchFamily="34" charset="0"/>
                <a:ea typeface="굴림" charset="0"/>
                <a:cs typeface="굴림" charset="0"/>
              </a:rPr>
              <a:t>/Hep/Astro community!</a:t>
            </a:r>
          </a:p>
        </p:txBody>
      </p:sp>
      <p:sp>
        <p:nvSpPr>
          <p:cNvPr id="98" name="Rectangle 3">
            <a:extLst>
              <a:ext uri="{FF2B5EF4-FFF2-40B4-BE49-F238E27FC236}">
                <a16:creationId xmlns:a16="http://schemas.microsoft.com/office/drawing/2014/main" id="{3E31B78F-B754-FB9F-D170-DE0616BAC646}"/>
              </a:ext>
            </a:extLst>
          </p:cNvPr>
          <p:cNvSpPr txBox="1">
            <a:spLocks noChangeArrowheads="1"/>
          </p:cNvSpPr>
          <p:nvPr/>
        </p:nvSpPr>
        <p:spPr bwMode="auto">
          <a:xfrm>
            <a:off x="304800" y="114300"/>
            <a:ext cx="8839200" cy="86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600" i="1">
                <a:solidFill>
                  <a:srgbClr val="B80415"/>
                </a:solidFill>
                <a:latin typeface="Calibri" charset="0"/>
                <a:ea typeface="ＭＳ Ｐゴシック" charset="0"/>
                <a:cs typeface="ＭＳ Ｐゴシック" charset="0"/>
              </a:defRPr>
            </a:lvl1pPr>
            <a:lvl2pPr marL="742950" indent="-285750" eaLnBrk="0" hangingPunct="0">
              <a:defRPr sz="3600" i="1">
                <a:solidFill>
                  <a:srgbClr val="B80415"/>
                </a:solidFill>
                <a:latin typeface="Calibri" charset="0"/>
                <a:ea typeface="ＭＳ Ｐゴシック" charset="0"/>
              </a:defRPr>
            </a:lvl2pPr>
            <a:lvl3pPr marL="1143000" indent="-228600" eaLnBrk="0" hangingPunct="0">
              <a:defRPr sz="3600" i="1">
                <a:solidFill>
                  <a:srgbClr val="B80415"/>
                </a:solidFill>
                <a:latin typeface="Calibri" charset="0"/>
                <a:ea typeface="ＭＳ Ｐゴシック" charset="0"/>
              </a:defRPr>
            </a:lvl3pPr>
            <a:lvl4pPr marL="1600200" indent="-228600" eaLnBrk="0" hangingPunct="0">
              <a:defRPr sz="3600" i="1">
                <a:solidFill>
                  <a:srgbClr val="B80415"/>
                </a:solidFill>
                <a:latin typeface="Calibri" charset="0"/>
                <a:ea typeface="ＭＳ Ｐゴシック" charset="0"/>
              </a:defRPr>
            </a:lvl4pPr>
            <a:lvl5pPr marL="2057400" indent="-228600" eaLnBrk="0" hangingPunct="0">
              <a:defRPr sz="3600" i="1">
                <a:solidFill>
                  <a:srgbClr val="B80415"/>
                </a:solidFill>
                <a:latin typeface="Calibri" charset="0"/>
                <a:ea typeface="ＭＳ Ｐゴシック" charset="0"/>
              </a:defRPr>
            </a:lvl5pPr>
            <a:lvl6pPr marL="2514600" indent="-228600" algn="ctr" eaLnBrk="0" fontAlgn="base" hangingPunct="0">
              <a:spcBef>
                <a:spcPct val="50000"/>
              </a:spcBef>
              <a:spcAft>
                <a:spcPct val="0"/>
              </a:spcAft>
              <a:defRPr sz="3600" i="1">
                <a:solidFill>
                  <a:srgbClr val="B80415"/>
                </a:solidFill>
                <a:latin typeface="Calibri" charset="0"/>
                <a:ea typeface="ＭＳ Ｐゴシック" charset="0"/>
              </a:defRPr>
            </a:lvl6pPr>
            <a:lvl7pPr marL="2971800" indent="-228600" algn="ctr" eaLnBrk="0" fontAlgn="base" hangingPunct="0">
              <a:spcBef>
                <a:spcPct val="50000"/>
              </a:spcBef>
              <a:spcAft>
                <a:spcPct val="0"/>
              </a:spcAft>
              <a:defRPr sz="3600" i="1">
                <a:solidFill>
                  <a:srgbClr val="B80415"/>
                </a:solidFill>
                <a:latin typeface="Calibri" charset="0"/>
                <a:ea typeface="ＭＳ Ｐゴシック" charset="0"/>
              </a:defRPr>
            </a:lvl7pPr>
            <a:lvl8pPr marL="3429000" indent="-228600" algn="ctr" eaLnBrk="0" fontAlgn="base" hangingPunct="0">
              <a:spcBef>
                <a:spcPct val="50000"/>
              </a:spcBef>
              <a:spcAft>
                <a:spcPct val="0"/>
              </a:spcAft>
              <a:defRPr sz="3600" i="1">
                <a:solidFill>
                  <a:srgbClr val="B80415"/>
                </a:solidFill>
                <a:latin typeface="Calibri" charset="0"/>
                <a:ea typeface="ＭＳ Ｐゴシック" charset="0"/>
              </a:defRPr>
            </a:lvl8pPr>
            <a:lvl9pPr marL="3886200" indent="-228600" algn="ctr" eaLnBrk="0" fontAlgn="base" hangingPunct="0">
              <a:spcBef>
                <a:spcPct val="50000"/>
              </a:spcBef>
              <a:spcAft>
                <a:spcPct val="0"/>
              </a:spcAft>
              <a:defRPr sz="3600" i="1">
                <a:solidFill>
                  <a:srgbClr val="B80415"/>
                </a:solidFill>
                <a:latin typeface="Calibri" charset="0"/>
                <a:ea typeface="ＭＳ Ｐゴシック" charset="0"/>
              </a:defRPr>
            </a:lvl9pPr>
          </a:lstStyle>
          <a:p>
            <a:pPr algn="l">
              <a:spcBef>
                <a:spcPct val="20000"/>
              </a:spcBef>
              <a:buSzPct val="70000"/>
            </a:pPr>
            <a:r>
              <a:rPr lang="en-US" altLang="ko-KR" sz="3200" i="0" dirty="0">
                <a:solidFill>
                  <a:schemeClr val="tx1"/>
                </a:solidFill>
                <a:latin typeface="Gill Sans MT" panose="020B0502020104020203" pitchFamily="34" charset="0"/>
                <a:ea typeface="굴림" charset="0"/>
                <a:cs typeface="굴림" charset="0"/>
              </a:rPr>
              <a:t>EIC𝜙 activity: Blueprint for the collaboration</a:t>
            </a:r>
          </a:p>
        </p:txBody>
      </p:sp>
      <p:sp>
        <p:nvSpPr>
          <p:cNvPr id="2" name="Slide Number Placeholder 1">
            <a:extLst>
              <a:ext uri="{FF2B5EF4-FFF2-40B4-BE49-F238E27FC236}">
                <a16:creationId xmlns:a16="http://schemas.microsoft.com/office/drawing/2014/main" id="{F005C467-46D2-65E1-084A-A5D5B34530D7}"/>
              </a:ext>
            </a:extLst>
          </p:cNvPr>
          <p:cNvSpPr>
            <a:spLocks noGrp="1"/>
          </p:cNvSpPr>
          <p:nvPr>
            <p:ph type="sldNum" sz="quarter" idx="12"/>
          </p:nvPr>
        </p:nvSpPr>
        <p:spPr/>
        <p:txBody>
          <a:bodyPr/>
          <a:lstStyle/>
          <a:p>
            <a:pPr>
              <a:defRPr/>
            </a:pPr>
            <a:fld id="{423A64A4-DAD7-9940-A1ED-B03A1BB59AE9}" type="slidenum">
              <a:rPr lang="en-US" smtClean="0"/>
              <a:pPr>
                <a:defRPr/>
              </a:pPr>
              <a:t>8</a:t>
            </a:fld>
            <a:endParaRPr lang="en-US" dirty="0"/>
          </a:p>
        </p:txBody>
      </p:sp>
      <p:pic>
        <p:nvPicPr>
          <p:cNvPr id="21" name="Picture 20">
            <a:extLst>
              <a:ext uri="{FF2B5EF4-FFF2-40B4-BE49-F238E27FC236}">
                <a16:creationId xmlns:a16="http://schemas.microsoft.com/office/drawing/2014/main" id="{89FAD91F-5FD9-0924-F694-7A2C9A3C92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1821" y="804674"/>
            <a:ext cx="2029779" cy="1138426"/>
          </a:xfrm>
          <a:prstGeom prst="rect">
            <a:avLst/>
          </a:prstGeom>
        </p:spPr>
      </p:pic>
      <p:pic>
        <p:nvPicPr>
          <p:cNvPr id="4" name="Picture 3">
            <a:extLst>
              <a:ext uri="{FF2B5EF4-FFF2-40B4-BE49-F238E27FC236}">
                <a16:creationId xmlns:a16="http://schemas.microsoft.com/office/drawing/2014/main" id="{64A9A4DF-DF56-B501-1C38-4DDA883D6235}"/>
              </a:ext>
            </a:extLst>
          </p:cNvPr>
          <p:cNvPicPr>
            <a:picLocks noChangeAspect="1"/>
          </p:cNvPicPr>
          <p:nvPr/>
        </p:nvPicPr>
        <p:blipFill>
          <a:blip r:embed="rId4"/>
          <a:stretch>
            <a:fillRect/>
          </a:stretch>
        </p:blipFill>
        <p:spPr>
          <a:xfrm>
            <a:off x="1844040" y="876300"/>
            <a:ext cx="4693920" cy="2845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0962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A04B1-EBEA-1AB6-5403-B6EA2C5820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14F959-7EE5-3C65-2C87-221460AB0BD3}"/>
              </a:ext>
            </a:extLst>
          </p:cNvPr>
          <p:cNvPicPr>
            <a:picLocks noChangeAspect="1"/>
          </p:cNvPicPr>
          <p:nvPr/>
        </p:nvPicPr>
        <p:blipFill>
          <a:blip r:embed="rId3"/>
          <a:stretch>
            <a:fillRect/>
          </a:stretch>
        </p:blipFill>
        <p:spPr>
          <a:xfrm>
            <a:off x="90488" y="327714"/>
            <a:ext cx="8963025" cy="5059571"/>
          </a:xfrm>
          <a:prstGeom prst="rect">
            <a:avLst/>
          </a:prstGeom>
          <a:noFill/>
        </p:spPr>
      </p:pic>
      <p:sp>
        <p:nvSpPr>
          <p:cNvPr id="4" name="Title 1">
            <a:extLst>
              <a:ext uri="{FF2B5EF4-FFF2-40B4-BE49-F238E27FC236}">
                <a16:creationId xmlns:a16="http://schemas.microsoft.com/office/drawing/2014/main" id="{62698948-880F-2B84-030C-3EF45CD7846B}"/>
              </a:ext>
            </a:extLst>
          </p:cNvPr>
          <p:cNvSpPr txBox="1">
            <a:spLocks/>
          </p:cNvSpPr>
          <p:nvPr/>
        </p:nvSpPr>
        <p:spPr>
          <a:xfrm>
            <a:off x="457200" y="228865"/>
            <a:ext cx="8229600" cy="952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en-CN" i="0" kern="0" dirty="0">
              <a:solidFill>
                <a:schemeClr val="tx1"/>
              </a:solidFill>
            </a:endParaRPr>
          </a:p>
        </p:txBody>
      </p:sp>
      <p:sp>
        <p:nvSpPr>
          <p:cNvPr id="2" name="Slide Number Placeholder 1" hidden="1">
            <a:extLst>
              <a:ext uri="{FF2B5EF4-FFF2-40B4-BE49-F238E27FC236}">
                <a16:creationId xmlns:a16="http://schemas.microsoft.com/office/drawing/2014/main" id="{301D72F0-77D9-90DE-D2D6-63652A1AE024}"/>
              </a:ext>
            </a:extLst>
          </p:cNvPr>
          <p:cNvSpPr>
            <a:spLocks noGrp="1"/>
          </p:cNvSpPr>
          <p:nvPr>
            <p:ph type="sldNum" sz="quarter" idx="12"/>
          </p:nvPr>
        </p:nvSpPr>
        <p:spPr/>
        <p:txBody>
          <a:bodyPr/>
          <a:lstStyle/>
          <a:p>
            <a:pPr>
              <a:spcAft>
                <a:spcPts val="600"/>
              </a:spcAft>
              <a:defRPr/>
            </a:pPr>
            <a:fld id="{18EA25F8-6022-1641-B2F8-B07D91EF6A92}" type="slidenum">
              <a:rPr lang="en-US" smtClean="0"/>
              <a:pPr>
                <a:spcAft>
                  <a:spcPts val="600"/>
                </a:spcAft>
                <a:defRPr/>
              </a:pPr>
              <a:t>9</a:t>
            </a:fld>
            <a:endParaRPr lang="en-US"/>
          </a:p>
        </p:txBody>
      </p:sp>
      <p:pic>
        <p:nvPicPr>
          <p:cNvPr id="5" name="Picture 4">
            <a:extLst>
              <a:ext uri="{FF2B5EF4-FFF2-40B4-BE49-F238E27FC236}">
                <a16:creationId xmlns:a16="http://schemas.microsoft.com/office/drawing/2014/main" id="{210D1F82-0EAB-6765-EE31-DB59E768536A}"/>
              </a:ext>
            </a:extLst>
          </p:cNvPr>
          <p:cNvPicPr>
            <a:picLocks noChangeAspect="1"/>
          </p:cNvPicPr>
          <p:nvPr/>
        </p:nvPicPr>
        <p:blipFill>
          <a:blip r:embed="rId4"/>
          <a:stretch>
            <a:fillRect/>
          </a:stretch>
        </p:blipFill>
        <p:spPr>
          <a:xfrm>
            <a:off x="4468812" y="298081"/>
            <a:ext cx="4559300" cy="58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707575"/>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FF"/>
        </a:solidFill>
        <a:ln w="3175">
          <a:solidFill>
            <a:srgbClr val="0000FF"/>
          </a:solidFill>
        </a:ln>
      </a:spPr>
      <a:bodyPr rtlCol="0" anchor="ctr"/>
      <a:lstStyle>
        <a:defPPr algn="ctr">
          <a:defRPr>
            <a:solidFill>
              <a:srgbClr val="FF0000"/>
            </a:solidFill>
          </a:defRPr>
        </a:defPPr>
      </a:lstStyle>
      <a:style>
        <a:lnRef idx="1">
          <a:schemeClr val="accent1"/>
        </a:lnRef>
        <a:fillRef idx="3">
          <a:schemeClr val="accent1"/>
        </a:fillRef>
        <a:effectRef idx="2">
          <a:schemeClr val="accent1"/>
        </a:effectRef>
        <a:fontRef idx="minor">
          <a:schemeClr val="lt1"/>
        </a:fontRef>
      </a:style>
    </a:sp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129002</TotalTime>
  <Words>800</Words>
  <Application>Microsoft Macintosh PowerPoint</Application>
  <PresentationFormat>On-screen Show (16:10)</PresentationFormat>
  <Paragraphs>190</Paragraphs>
  <Slides>47</Slides>
  <Notes>43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굴림</vt:lpstr>
      <vt:lpstr>Arial</vt:lpstr>
      <vt:lpstr>Calibri</vt:lpstr>
      <vt:lpstr>Cambria Math</vt:lpstr>
      <vt:lpstr>Gill Sans</vt:lpstr>
      <vt:lpstr>Gill Sans MT</vt:lpstr>
      <vt:lpstr>Helvetica</vt:lpstr>
      <vt:lpstr>Times New Roman</vt:lpstr>
      <vt:lpstr>Wingdings</vt:lpstr>
      <vt:lpstr>Custom Design</vt:lpstr>
      <vt:lpstr>Electron-Ion Collider  Phenomenology</vt:lpstr>
      <vt:lpstr>PowerPoint Presentation</vt:lpstr>
      <vt:lpstr>Pre-Workshop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Jets in collider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Manager/>
  <Company>Los Alamos National Lab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Dekyoung Kang</dc:creator>
  <cp:keywords/>
  <dc:description/>
  <cp:lastModifiedBy>Daekyoung Kang</cp:lastModifiedBy>
  <cp:revision>5133</cp:revision>
  <cp:lastPrinted>2025-04-08T05:22:40Z</cp:lastPrinted>
  <dcterms:created xsi:type="dcterms:W3CDTF">2008-11-02T17:03:58Z</dcterms:created>
  <dcterms:modified xsi:type="dcterms:W3CDTF">2025-11-21T07:28:36Z</dcterms:modified>
  <cp:category/>
</cp:coreProperties>
</file>